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29" r:id="rId4"/>
    <p:sldMasterId id="2147485219" r:id="rId5"/>
  </p:sldMasterIdLst>
  <p:notesMasterIdLst>
    <p:notesMasterId r:id="rId10"/>
  </p:notesMasterIdLst>
  <p:handoutMasterIdLst>
    <p:handoutMasterId r:id="rId11"/>
  </p:handoutMasterIdLst>
  <p:sldIdLst>
    <p:sldId id="2056" r:id="rId6"/>
    <p:sldId id="2076138028" r:id="rId7"/>
    <p:sldId id="2076138030" r:id="rId8"/>
    <p:sldId id="2076138029" r:id="rId9"/>
  </p:sldIdLst>
  <p:sldSz cx="12192000" cy="6858000"/>
  <p:notesSz cx="6858000" cy="9144000"/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Key dates" id="{5AF25DBE-F752-4E09-A820-740490C3E39F}">
          <p14:sldIdLst/>
        </p14:section>
        <p14:section name="Microsoft Build 16:9 Template White" id="{CC80F8C8-EE4D-4D76-85E3-9D04C9AF18F9}">
          <p14:sldIdLst>
            <p14:sldId id="2056"/>
            <p14:sldId id="2076138028"/>
            <p14:sldId id="2076138030"/>
          </p14:sldIdLst>
        </p14:section>
        <p14:section name="Microsoft Build 16:9 Template Black" id="{43FB7BF4-BC0F-45DD-BF92-A0816578BFC2}">
          <p14:sldIdLst>
            <p14:sldId id="2076138029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8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  <p:cmAuthor id="4" name="Tracy Tran" initials="TT" lastIdx="9" clrIdx="4">
    <p:extLst>
      <p:ext uri="{19B8F6BF-5375-455C-9EA6-DF929625EA0E}">
        <p15:presenceInfo xmlns:p15="http://schemas.microsoft.com/office/powerpoint/2012/main" userId="S::tracyt@microsoft.com::7b485f56-8fe8-4efc-a1b3-85e720327ac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DE971"/>
    <a:srgbClr val="7F5A1A"/>
    <a:srgbClr val="0078D4"/>
    <a:srgbClr val="B1B3B3"/>
    <a:srgbClr val="D9D9D6"/>
    <a:srgbClr val="E8E6DF"/>
    <a:srgbClr val="D7D2CB"/>
    <a:srgbClr val="E1D3C7"/>
    <a:srgbClr val="978D85"/>
    <a:srgbClr val="BF947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149" autoAdjust="0"/>
    <p:restoredTop sz="92645" autoAdjust="0"/>
  </p:normalViewPr>
  <p:slideViewPr>
    <p:cSldViewPr snapToGrid="0">
      <p:cViewPr varScale="1">
        <p:scale>
          <a:sx n="116" d="100"/>
          <a:sy n="116" d="100"/>
        </p:scale>
        <p:origin x="296" y="20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83" d="100"/>
          <a:sy n="83" d="100"/>
        </p:scale>
        <p:origin x="2955" y="39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2.xml"/><Relationship Id="rId12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handoutMaster" Target="handoutMasters/handoutMaster1.xml"/><Relationship Id="rId5" Type="http://schemas.openxmlformats.org/officeDocument/2006/relationships/slideMaster" Target="slideMasters/slideMaster2.xml"/><Relationship Id="rId15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F9EC6-89FF-47E1-8594-1A32E3B45134}" type="datetime8">
              <a:rPr lang="en-US" smtClean="0">
                <a:latin typeface="Segoe UI" pitchFamily="34" charset="0"/>
              </a:rPr>
              <a:t>5/6/22 1:35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6CE63F-9E7F-4C04-9D0D-FCA25A8E9E86}" type="datetime8">
              <a:rPr lang="en-US" smtClean="0"/>
              <a:t>5/6/22 1:35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62072DC8-D49D-432C-9D46-A7718B5F5490}" type="datetime8">
              <a:rPr lang="en-US" smtClean="0"/>
              <a:t>5/6/22 1:35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60096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jp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7.jp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1.jpg"/><Relationship Id="rId4" Type="http://schemas.openxmlformats.org/officeDocument/2006/relationships/image" Target="../media/image20.jp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2.jpg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jp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2.jpg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jpg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7.jpg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1.jpg"/><Relationship Id="rId4" Type="http://schemas.openxmlformats.org/officeDocument/2006/relationships/image" Target="../media/image20.jpg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2.jpg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jpg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2.jpg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AB43103-0211-42B9-B21F-76E1B9F471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pic>
        <p:nvPicPr>
          <p:cNvPr id="8" name="MS logo gray - EMF" descr="Microsoft logo, gray text version">
            <a:extLst>
              <a:ext uri="{FF2B5EF4-FFF2-40B4-BE49-F238E27FC236}">
                <a16:creationId xmlns:a16="http://schemas.microsoft.com/office/drawing/2014/main" id="{FAEA2760-0DA1-433A-B4FA-D3BC1096024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F5DA7714-E611-4E0C-AFCC-81432939CBC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4202" y="2734994"/>
            <a:ext cx="3030042" cy="1362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8146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3" pos="6132">
          <p15:clr>
            <a:srgbClr val="5ACBF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125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13125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4208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44208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3133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073133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388161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1436">
          <p15:clr>
            <a:srgbClr val="5ACBF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849007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49007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13814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113814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378621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78621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40485AC-5036-400C-92C3-D3E9EC0252B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643428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F90290A2-7689-4DF5-971A-36C2D917341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643428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551895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610" userDrawn="1">
          <p15:clr>
            <a:srgbClr val="5ACBF0"/>
          </p15:clr>
        </p15:guide>
        <p15:guide id="7" pos="1795" userDrawn="1">
          <p15:clr>
            <a:srgbClr val="5ACBF0"/>
          </p15:clr>
        </p15:guide>
        <p15:guide id="8" pos="3035" userDrawn="1">
          <p15:clr>
            <a:srgbClr val="5ACBF0"/>
          </p15:clr>
        </p15:guide>
        <p15:guide id="9" pos="3221" userDrawn="1">
          <p15:clr>
            <a:srgbClr val="5ACBF0"/>
          </p15:clr>
        </p15:guide>
        <p15:guide id="10" pos="4461" userDrawn="1">
          <p15:clr>
            <a:srgbClr val="5ACBF0"/>
          </p15:clr>
        </p15:guide>
        <p15:guide id="11" pos="5890" userDrawn="1">
          <p15:clr>
            <a:srgbClr val="5ACBF0"/>
          </p15:clr>
        </p15:guide>
        <p15:guide id="12" orient="horz" pos="1436">
          <p15:clr>
            <a:srgbClr val="5ACBF0"/>
          </p15:clr>
        </p15:guide>
        <p15:guide id="13" pos="4646" userDrawn="1">
          <p15:clr>
            <a:srgbClr val="5ACBF0"/>
          </p15:clr>
        </p15:guide>
        <p15:guide id="14" pos="6072" userDrawn="1">
          <p15:clr>
            <a:srgbClr val="5ACBF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798454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4" y="2875002"/>
            <a:ext cx="4127692" cy="1107996"/>
          </a:xfrm>
        </p:spPr>
        <p:txBody>
          <a:bodyPr wrap="square" anchor="ctr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3384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0" orient="horz" pos="288">
          <p15:clr>
            <a:srgbClr val="5ACBF0"/>
          </p15:clr>
        </p15:guide>
        <p15:guide id="32" orient="horz" pos="2160">
          <p15:clr>
            <a:srgbClr val="5ACBF0"/>
          </p15:clr>
        </p15:guide>
        <p15:guide id="33" pos="2976" userDrawn="1">
          <p15:clr>
            <a:srgbClr val="5ACBF0"/>
          </p15:clr>
        </p15:guide>
        <p15:guide id="34" pos="3336" userDrawn="1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385852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 userDrawn="1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 userDrawn="1">
          <p15:clr>
            <a:srgbClr val="5ACBF0"/>
          </p15:clr>
        </p15:guide>
        <p15:guide id="29" orient="horz" pos="1271" userDrawn="1">
          <p15:clr>
            <a:srgbClr val="5ACBF0"/>
          </p15:clr>
        </p15:guide>
        <p15:guide id="30" orient="horz" pos="288" userDrawn="1">
          <p15:clr>
            <a:srgbClr val="5ACBF0"/>
          </p15:clr>
        </p15:guide>
        <p15:guide id="31" pos="3840" userDrawn="1">
          <p15:clr>
            <a:srgbClr val="5ACBF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5C9167-B5C7-4834-AC78-240C8C3EF1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8963"/>
            <a:ext cx="4158362" cy="2535236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 dirty="0"/>
              <a:t>Title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0"/>
            <a:ext cx="4162425" cy="2733497"/>
          </a:xfrm>
        </p:spPr>
        <p:txBody>
          <a:bodyPr/>
          <a:lstStyle>
            <a:lvl1pPr marL="0" indent="0">
              <a:buNone/>
              <a:defRPr sz="22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E18FD0C-FA99-4937-92CD-5CF7F279CD8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BDF4B0-32EF-4DA8-9A83-B73DD8310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94811234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 userDrawn="1">
          <p15:clr>
            <a:srgbClr val="5ACBF0"/>
          </p15:clr>
        </p15:guide>
        <p15:guide id="7" orient="horz" pos="1968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 userDrawn="1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2DE97-5F35-4963-AC7A-96FEB9806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4159950" cy="5683249"/>
          </a:xfrm>
        </p:spPr>
        <p:txBody>
          <a:bodyPr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09A47B-FEF5-47F3-B2DD-A73E7C323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6511515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 userDrawn="1">
          <p15:clr>
            <a:srgbClr val="5ACBF0"/>
          </p15:clr>
        </p15:guide>
        <p15:guide id="5" orient="horz" pos="2160" userDrawn="1">
          <p15:clr>
            <a:srgbClr val="5ACBF0"/>
          </p15:clr>
        </p15:guide>
        <p15:guide id="6" pos="2991">
          <p15:clr>
            <a:srgbClr val="5ACBF0"/>
          </p15:clr>
        </p15:guide>
        <p15:guide id="7" pos="3728" userDrawn="1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E2C6C6-B442-4DE7-9C6C-405B900531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979738"/>
            <a:ext cx="4163125" cy="3289300"/>
          </a:xfrm>
        </p:spPr>
        <p:txBody>
          <a:bodyPr anchor="t"/>
          <a:lstStyle>
            <a:lvl1pPr>
              <a:defRPr sz="2800"/>
            </a:lvl1pPr>
          </a:lstStyle>
          <a:p>
            <a:r>
              <a:rPr lang="en-US" dirty="0"/>
              <a:t>Square photo layout with smaller text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EBEAA94-C151-43DE-8A5A-09E8A930427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2F1290-9237-4BEE-AAAC-6708F28626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33562790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 userDrawn="1">
          <p15:clr>
            <a:srgbClr val="5ACBF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0" y="3657600"/>
            <a:ext cx="12192000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86144360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-3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  <a:tileRect/>
          </a:gradFill>
        </p:spPr>
        <p:txBody>
          <a:bodyPr lIns="585216" tIns="585216" rIns="585216" bIns="585216" anchor="ctr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4894F6-B50F-43E1-83FC-4F2200B2F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60340208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3576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solidFill>
                  <a:srgbClr val="0078D4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8" name="MS logo gray - EMF" descr="Microsoft logo, gray text version">
            <a:extLst>
              <a:ext uri="{FF2B5EF4-FFF2-40B4-BE49-F238E27FC236}">
                <a16:creationId xmlns:a16="http://schemas.microsoft.com/office/drawing/2014/main" id="{CAF610D3-6117-48F4-AED9-F47791F33EB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686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righ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6522720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lIns="585216" tIns="585216" rIns="585216" bIns="585216" anchor="ctr">
            <a:noAutofit/>
          </a:bodyPr>
          <a:lstStyle>
            <a:lvl1pPr algn="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29011D-E3B4-416F-9D7F-7A99AE49F6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09686687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4105">
          <p15:clr>
            <a:srgbClr val="5ACBF0"/>
          </p15:clr>
        </p15:guide>
        <p15:guide id="8" orient="horz" pos="2160" userDrawn="1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157216"/>
            <a:ext cx="11018520" cy="111182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6C37-D0C9-4349-A860-B639C4EB9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39083819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 userDrawn="1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499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-2381" y="228600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37160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72513658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  <p15:guide id="6" orient="horz" pos="720" userDrawn="1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7DCA08-1117-4B11-AEFD-AAB2B3354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199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5367528" cy="347472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1860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39255" y="2025650"/>
            <a:ext cx="5367528" cy="3474720"/>
          </a:xfrm>
          <a:blipFill>
            <a:blip r:embed="rId3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64605948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3749">
          <p15:clr>
            <a:srgbClr val="5ACBF0"/>
          </p15:clr>
        </p15:guide>
        <p15:guide id="7" pos="3931">
          <p15:clr>
            <a:srgbClr val="5ACBF0"/>
          </p15:clr>
        </p15:guide>
        <p15:guide id="8" orient="horz" pos="3464" userDrawn="1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3474720" cy="3474720"/>
          </a:xfrm>
          <a:blipFill>
            <a:blip r:embed="rId2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8640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358640" y="2025650"/>
            <a:ext cx="3474720" cy="3474720"/>
          </a:xfrm>
          <a:blipFill>
            <a:blip r:embed="rId3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34351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32063" y="2025650"/>
            <a:ext cx="3474720" cy="3474720"/>
          </a:xfrm>
          <a:blipFill>
            <a:blip r:embed="rId4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B36921-D927-4BA6-8891-8AEE97849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84225213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557">
          <p15:clr>
            <a:srgbClr val="5ACBF0"/>
          </p15:clr>
        </p15:guide>
        <p15:guide id="7" pos="2744">
          <p15:clr>
            <a:srgbClr val="5ACBF0"/>
          </p15:clr>
        </p15:guide>
        <p15:guide id="8" pos="4936">
          <p15:clr>
            <a:srgbClr val="5ACBF0"/>
          </p15:clr>
        </p15:guide>
        <p15:guide id="9" pos="5123">
          <p15:clr>
            <a:srgbClr val="5ACBF0"/>
          </p15:clr>
        </p15:guide>
        <p15:guide id="10" orient="horz" pos="3465" userDrawn="1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2532888" cy="253288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908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413908" y="2025650"/>
            <a:ext cx="2532888" cy="253288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5204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45204" y="2025650"/>
            <a:ext cx="2532888" cy="2532888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8E883C1-8203-4549-AF30-B96AEC45AC6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6500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BD58C33-921C-42F1-9803-1C798DB54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073895" y="2025650"/>
            <a:ext cx="2532888" cy="2532888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F56B00-AAD4-4F4F-8228-B6CF8367DE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47435705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2993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2870" userDrawn="1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5334000"/>
            <a:ext cx="4892040" cy="9350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6062472" cy="280720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14744" y="5334000"/>
            <a:ext cx="4892040" cy="93821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6129528" y="2286000"/>
            <a:ext cx="6062472" cy="280720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E10F07-B8D9-4B69-A567-8BEDE6973D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62477256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 userDrawn="1">
          <p15:clr>
            <a:srgbClr val="5ACBF0"/>
          </p15:clr>
        </p15:guide>
        <p15:guide id="2" orient="horz" pos="1440">
          <p15:clr>
            <a:srgbClr val="5ACBF0"/>
          </p15:clr>
        </p15:guide>
        <p15:guide id="4" orient="horz" pos="3209" userDrawn="1">
          <p15:clr>
            <a:srgbClr val="5ACBF0"/>
          </p15:clr>
        </p15:guide>
        <p15:guide id="5" pos="3826">
          <p15:clr>
            <a:srgbClr val="5ACBF0"/>
          </p15:clr>
        </p15:guide>
        <p15:guide id="6" pos="3859">
          <p15:clr>
            <a:srgbClr val="5ACBF0"/>
          </p15:clr>
        </p15:guide>
        <p15:guide id="11" pos="1910">
          <p15:clr>
            <a:srgbClr val="5ACBF0"/>
          </p15:clr>
        </p15:guide>
        <p15:guide id="12" pos="5770">
          <p15:clr>
            <a:srgbClr val="5ACBF0"/>
          </p15:clr>
        </p15:guide>
        <p15:guide id="13" orient="horz" pos="3360">
          <p15:clr>
            <a:srgbClr val="5ACBF0"/>
          </p15:clr>
        </p15:guide>
        <p15:guide id="14" orient="horz" userDrawn="1">
          <p15:clr>
            <a:srgbClr val="5ACBF0"/>
          </p15:clr>
        </p15:guide>
        <p15:guide id="15" pos="3451" userDrawn="1">
          <p15:clr>
            <a:srgbClr val="5ACBF0"/>
          </p15:clr>
        </p15:guide>
        <p15:guide id="16" pos="4229" userDrawn="1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2852928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4023360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69536" y="4799409"/>
            <a:ext cx="2852928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084320" y="2286000"/>
            <a:ext cx="4023360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753856" y="4799410"/>
            <a:ext cx="2852928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68640" y="2286000"/>
            <a:ext cx="4023360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B999C7-F5A8-46A6-92C5-AA3BE4E26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98281773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 userDrawn="1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2534">
          <p15:clr>
            <a:srgbClr val="5ACBF0"/>
          </p15:clr>
        </p15:guide>
        <p15:guide id="6" pos="2573">
          <p15:clr>
            <a:srgbClr val="5ACBF0"/>
          </p15:clr>
        </p15:guide>
        <p15:guide id="8" pos="5109">
          <p15:clr>
            <a:srgbClr val="5ACBF0"/>
          </p15:clr>
        </p15:guide>
        <p15:guide id="9" pos="5145">
          <p15:clr>
            <a:srgbClr val="5ACBF0"/>
          </p15:clr>
        </p15:guide>
        <p15:guide id="11" pos="1266">
          <p15:clr>
            <a:srgbClr val="5ACBF0"/>
          </p15:clr>
        </p15:guide>
        <p15:guide id="12" pos="3840">
          <p15:clr>
            <a:srgbClr val="5ACBF0"/>
          </p15:clr>
        </p15:guide>
        <p15:guide id="13" pos="6414">
          <p15:clr>
            <a:srgbClr val="5ACBF0"/>
          </p15:clr>
        </p15:guide>
        <p15:guide id="14" orient="horz" pos="1074" userDrawn="1">
          <p15:clr>
            <a:srgbClr val="5ACBF0"/>
          </p15:clr>
        </p15:guide>
        <p15:guide id="15" pos="2168" userDrawn="1">
          <p15:clr>
            <a:srgbClr val="5ACBF0"/>
          </p15:clr>
        </p15:guide>
        <p15:guide id="16" pos="2944" userDrawn="1">
          <p15:clr>
            <a:srgbClr val="5ACBF0"/>
          </p15:clr>
        </p15:guide>
        <p15:guide id="17" pos="4738" userDrawn="1">
          <p15:clr>
            <a:srgbClr val="5ACBF0"/>
          </p15:clr>
        </p15:guide>
        <p15:guide id="18" pos="5514" userDrawn="1">
          <p15:clr>
            <a:srgbClr val="5ACBF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1828800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999232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649472" y="4799409"/>
            <a:ext cx="1828800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064256" y="2286000"/>
            <a:ext cx="2999232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713728" y="4799410"/>
            <a:ext cx="1828800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128512" y="2286000"/>
            <a:ext cx="2999232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777984" y="4799409"/>
            <a:ext cx="1828800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192768" y="2286000"/>
            <a:ext cx="2999232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4529992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 userDrawn="1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1890">
          <p15:clr>
            <a:srgbClr val="5ACBF0"/>
          </p15:clr>
        </p15:guide>
        <p15:guide id="6" pos="1930">
          <p15:clr>
            <a:srgbClr val="5ACBF0"/>
          </p15:clr>
        </p15:guide>
        <p15:guide id="7" pos="5749">
          <p15:clr>
            <a:srgbClr val="5ACBF0"/>
          </p15:clr>
        </p15:guide>
        <p15:guide id="8" pos="3820">
          <p15:clr>
            <a:srgbClr val="5ACBF0"/>
          </p15:clr>
        </p15:guide>
        <p15:guide id="9" pos="3860">
          <p15:clr>
            <a:srgbClr val="5ACBF0"/>
          </p15:clr>
        </p15:guide>
        <p15:guide id="10" pos="5789">
          <p15:clr>
            <a:srgbClr val="5ACBF0"/>
          </p15:clr>
        </p15:guide>
        <p15:guide id="11" pos="944">
          <p15:clr>
            <a:srgbClr val="5ACBF0"/>
          </p15:clr>
        </p15:guide>
        <p15:guide id="12" pos="2876">
          <p15:clr>
            <a:srgbClr val="5ACBF0"/>
          </p15:clr>
        </p15:guide>
        <p15:guide id="13" pos="4807">
          <p15:clr>
            <a:srgbClr val="5ACBF0"/>
          </p15:clr>
        </p15:guide>
        <p15:guide id="14" pos="6736">
          <p15:clr>
            <a:srgbClr val="5ACBF0"/>
          </p15:clr>
        </p15:guide>
        <p15:guide id="15" orient="horz" userDrawn="1">
          <p15:clr>
            <a:srgbClr val="5ACBF0"/>
          </p15:clr>
        </p15:guide>
        <p15:guide id="16" pos="1524" userDrawn="1">
          <p15:clr>
            <a:srgbClr val="5ACBF0"/>
          </p15:clr>
        </p15:guide>
        <p15:guide id="17" pos="2298" userDrawn="1">
          <p15:clr>
            <a:srgbClr val="5ACBF0"/>
          </p15:clr>
        </p15:guide>
        <p15:guide id="18" pos="3450" userDrawn="1">
          <p15:clr>
            <a:srgbClr val="5ACBF0"/>
          </p15:clr>
        </p15:guide>
        <p15:guide id="19" pos="4230" userDrawn="1">
          <p15:clr>
            <a:srgbClr val="5ACBF0"/>
          </p15:clr>
        </p15:guide>
        <p15:guide id="20" pos="5380" userDrawn="1">
          <p15:clr>
            <a:srgbClr val="5ACBF0"/>
          </p15:clr>
        </p15:guide>
        <p15:guide id="21" pos="6156" userDrawn="1">
          <p15:clr>
            <a:srgbClr val="5ACBF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92608" y="4800600"/>
            <a:ext cx="1801368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386584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743962" y="4799409"/>
            <a:ext cx="1801368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2451354" y="2286000"/>
            <a:ext cx="2386584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195316" y="4799410"/>
            <a:ext cx="1801368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4902708" y="2286000"/>
            <a:ext cx="2386584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646670" y="4799409"/>
            <a:ext cx="180136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7354062" y="2286000"/>
            <a:ext cx="2386584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B1B6F72-F14C-40F1-8B29-8620AA34DC6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0098024" y="4799409"/>
            <a:ext cx="180136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AD682C7-20D7-4ED0-99A7-C8530DAC8612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9805416" y="2286000"/>
            <a:ext cx="2386584" cy="2286000"/>
          </a:xfrm>
          <a:blipFill>
            <a:blip r:embed="rId6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60590399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8" pos="4631">
          <p15:clr>
            <a:srgbClr val="5ACBF0"/>
          </p15:clr>
        </p15:guide>
        <p15:guide id="9" pos="4593">
          <p15:clr>
            <a:srgbClr val="5ACBF0"/>
          </p15:clr>
        </p15:guide>
        <p15:guide id="10" pos="6134">
          <p15:clr>
            <a:srgbClr val="5ACBF0"/>
          </p15:clr>
        </p15:guide>
        <p15:guide id="11" pos="1323">
          <p15:clr>
            <a:srgbClr val="5ACBF0"/>
          </p15:clr>
        </p15:guide>
        <p15:guide id="12" pos="2865">
          <p15:clr>
            <a:srgbClr val="5ACBF0"/>
          </p15:clr>
        </p15:guide>
        <p15:guide id="13" pos="4815">
          <p15:clr>
            <a:srgbClr val="5ACBF0"/>
          </p15:clr>
        </p15:guide>
        <p15:guide id="14" pos="6361">
          <p15:clr>
            <a:srgbClr val="5ACBF0"/>
          </p15:clr>
        </p15:guide>
        <p15:guide id="15" orient="horz">
          <p15:clr>
            <a:srgbClr val="5ACBF0"/>
          </p15:clr>
        </p15:guide>
        <p15:guide id="16" pos="1727">
          <p15:clr>
            <a:srgbClr val="5ACBF0"/>
          </p15:clr>
        </p15:guide>
        <p15:guide id="17" pos="2294">
          <p15:clr>
            <a:srgbClr val="5ACBF0"/>
          </p15:clr>
        </p15:guide>
        <p15:guide id="18" pos="3273">
          <p15:clr>
            <a:srgbClr val="5ACBF0"/>
          </p15:clr>
        </p15:guide>
        <p15:guide id="19" pos="4411">
          <p15:clr>
            <a:srgbClr val="5ACBF0"/>
          </p15:clr>
        </p15:guide>
        <p15:guide id="21" pos="6179">
          <p15:clr>
            <a:srgbClr val="5ACBF0"/>
          </p15:clr>
        </p15:guide>
        <p15:guide id="22" pos="1501">
          <p15:clr>
            <a:srgbClr val="5ACBF0"/>
          </p15:clr>
        </p15:guide>
        <p15:guide id="23" pos="1543">
          <p15:clr>
            <a:srgbClr val="5ACBF0"/>
          </p15:clr>
        </p15:guide>
        <p15:guide id="24" pos="3049">
          <p15:clr>
            <a:srgbClr val="5ACBF0"/>
          </p15:clr>
        </p15:guide>
        <p15:guide id="25" pos="3088">
          <p15:clr>
            <a:srgbClr val="5ACBF0"/>
          </p15:clr>
        </p15:guide>
        <p15:guide id="26" pos="5954">
          <p15:clr>
            <a:srgbClr val="5ACBF0"/>
          </p15:clr>
        </p15:guide>
        <p15:guide id="27" pos="3840">
          <p15:clr>
            <a:srgbClr val="5ACBF0"/>
          </p15:clr>
        </p15:guide>
        <p15:guide id="28" pos="5386">
          <p15:clr>
            <a:srgbClr val="5ACBF0"/>
          </p15:clr>
        </p15:guide>
        <p15:guide id="29" pos="753">
          <p15:clr>
            <a:srgbClr val="5ACBF0"/>
          </p15:clr>
        </p15:guide>
        <p15:guide id="30" pos="6927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662A5-6E2F-47B0-9B6E-E87983D37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23299196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8962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2037906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037906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4939284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39284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7840663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840663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56160264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3840">
          <p15:clr>
            <a:srgbClr val="5ACBF0"/>
          </p15:clr>
        </p15:guide>
        <p15:guide id="4" pos="1283">
          <p15:clr>
            <a:srgbClr val="5ACBF0"/>
          </p15:clr>
        </p15:guide>
        <p15:guide id="5" pos="5666">
          <p15:clr>
            <a:srgbClr val="5ACBF0"/>
          </p15:clr>
        </p15:guide>
        <p15:guide id="6" pos="2741">
          <p15:clr>
            <a:srgbClr val="5ACBF0"/>
          </p15:clr>
        </p15:guide>
        <p15:guide id="7" pos="2012">
          <p15:clr>
            <a:srgbClr val="5ACBF0"/>
          </p15:clr>
        </p15:guide>
        <p15:guide id="8" pos="3109">
          <p15:clr>
            <a:srgbClr val="5ACBF0"/>
          </p15:clr>
        </p15:guide>
        <p15:guide id="9" pos="4570">
          <p15:clr>
            <a:srgbClr val="5ACBF0"/>
          </p15:clr>
        </p15:guide>
        <p15:guide id="11" pos="6397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3" pos="4938">
          <p15:clr>
            <a:srgbClr val="5ACBF0"/>
          </p15:clr>
        </p15:guide>
        <p15:guide id="14" orient="horz" pos="2894" userDrawn="1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3487250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8725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6390300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9030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9293351" y="2286000"/>
            <a:ext cx="2313432" cy="2313432"/>
          </a:xfrm>
          <a:prstGeom prst="ellipse">
            <a:avLst/>
          </a:prstGeom>
          <a:blipFill>
            <a:blip r:embed="rId5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293351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66753169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4025">
          <p15:clr>
            <a:srgbClr val="5ACBF0"/>
          </p15:clr>
        </p15:guide>
        <p15:guide id="5" pos="5854">
          <p15:clr>
            <a:srgbClr val="5ACBF0"/>
          </p15:clr>
        </p15:guide>
        <p15:guide id="7" pos="3654">
          <p15:clr>
            <a:srgbClr val="5ACBF0"/>
          </p15:clr>
        </p15:guide>
        <p15:guide id="8" pos="2195">
          <p15:clr>
            <a:srgbClr val="5ACBF0"/>
          </p15:clr>
        </p15:guide>
        <p15:guide id="10" pos="2926">
          <p15:clr>
            <a:srgbClr val="5ACBF0"/>
          </p15:clr>
        </p15:guide>
        <p15:guide id="11" pos="4756">
          <p15:clr>
            <a:srgbClr val="5ACBF0"/>
          </p15:clr>
        </p15:guide>
        <p15:guide id="12" pos="6581">
          <p15:clr>
            <a:srgbClr val="5ACBF0"/>
          </p15:clr>
        </p15:guide>
        <p15:guide id="13" pos="1097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26">
          <p15:clr>
            <a:srgbClr val="5ACBF0"/>
          </p15:clr>
        </p15:guide>
        <p15:guide id="18" pos="5483">
          <p15:clr>
            <a:srgbClr val="5ACBF0"/>
          </p15:clr>
        </p15:guide>
        <p15:guide id="19" orient="horz" pos="2898" userDrawn="1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1737360" cy="1737360"/>
          </a:xfrm>
          <a:prstGeom prst="ellipse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2905506" y="2286000"/>
            <a:ext cx="1737360" cy="1737360"/>
          </a:xfrm>
          <a:prstGeom prst="ellipse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905506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5227320" y="2286000"/>
            <a:ext cx="1737360" cy="1737360"/>
          </a:xfrm>
          <a:prstGeom prst="ellipse">
            <a:avLst/>
          </a:prstGeom>
          <a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227320" y="4235451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7548118" y="2286000"/>
            <a:ext cx="1737360" cy="1737360"/>
          </a:xfrm>
          <a:prstGeom prst="ellipse">
            <a:avLst/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insert44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48118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4DC3400-0B11-4EA0-9B8D-6FADE6964F37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 bwMode="ltGray">
          <a:xfrm>
            <a:off x="9869423" y="2286000"/>
            <a:ext cx="1737360" cy="1737360"/>
          </a:xfrm>
          <a:prstGeom prst="ellipse">
            <a:avLst/>
          </a:prstGeom>
          <a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133C357E-ECC0-485F-9033-5D4DEC8774B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869423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07464684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664" userDrawn="1">
          <p15:clr>
            <a:srgbClr val="5ACBF0"/>
          </p15:clr>
        </p15:guide>
        <p15:guide id="3" pos="6216" userDrawn="1">
          <p15:clr>
            <a:srgbClr val="5ACBF0"/>
          </p15:clr>
        </p15:guide>
        <p15:guide id="5" pos="5850" userDrawn="1">
          <p15:clr>
            <a:srgbClr val="5ACBF0"/>
          </p15:clr>
        </p15:guide>
        <p15:guide id="7" pos="4392" userDrawn="1">
          <p15:clr>
            <a:srgbClr val="5ACBF0"/>
          </p15:clr>
        </p15:guide>
        <p15:guide id="8" pos="3292" userDrawn="1">
          <p15:clr>
            <a:srgbClr val="5ACBF0"/>
          </p15:clr>
        </p15:guide>
        <p15:guide id="10" pos="2926">
          <p15:clr>
            <a:srgbClr val="5ACBF0"/>
          </p15:clr>
        </p15:guide>
        <p15:guide id="11" pos="4754" userDrawn="1">
          <p15:clr>
            <a:srgbClr val="5ACBF0"/>
          </p15:clr>
        </p15:guide>
        <p15:guide id="13" pos="1464" userDrawn="1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30" userDrawn="1">
          <p15:clr>
            <a:srgbClr val="5ACBF0"/>
          </p15:clr>
        </p15:guide>
        <p15:guide id="16" orient="horz" pos="2533" userDrawn="1">
          <p15:clr>
            <a:srgbClr val="5ACBF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6" y="2309812"/>
            <a:ext cx="3182027" cy="3959225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56100" y="2309812"/>
            <a:ext cx="7253288" cy="3959223"/>
          </a:xfrm>
        </p:spPr>
        <p:txBody>
          <a:bodyPr anchor="t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85216" y="2019300"/>
            <a:ext cx="3182112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D8AF80-CAD5-4055-80AD-0B31EBCB52A9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354523" y="2019300"/>
            <a:ext cx="7254865" cy="0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669616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pos="2376">
          <p15:clr>
            <a:srgbClr val="5ACBF0"/>
          </p15:clr>
        </p15:guide>
        <p15:guide id="32" orient="horz" pos="1455">
          <p15:clr>
            <a:srgbClr val="5ACBF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788"/>
            <a:ext cx="3182027" cy="5683250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1888" y="585788"/>
            <a:ext cx="6667500" cy="5683249"/>
          </a:xfrm>
        </p:spPr>
        <p:txBody>
          <a:bodyPr anchor="ctr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4356100" y="2578100"/>
            <a:ext cx="0" cy="170180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04964009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Da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9AA3643-D5D9-41B9-96E4-855AEB76ED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689" y="2948801"/>
            <a:ext cx="1218531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B3B0E4D-D109-49B7-BF11-D8753C60B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1" y="4781629"/>
            <a:ext cx="1218531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A4601C7D-5B7B-4418-AB27-23F676F8ED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743826" y="0"/>
            <a:ext cx="4448175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34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000" err="1">
              <a:solidFill>
                <a:srgbClr val="FFFFFF"/>
              </a:soli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6957756" cy="55399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EA047F-F46A-4D66-90BE-735B879FEA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8061665" y="2643945"/>
            <a:ext cx="3836648" cy="3283903"/>
          </a:xfrm>
          <a:prstGeom prst="rect">
            <a:avLst/>
          </a:prstGeom>
          <a:solidFill>
            <a:srgbClr val="0078D4"/>
          </a:solidFill>
        </p:spPr>
        <p:txBody>
          <a:bodyPr wrap="square" lIns="288000" tIns="288000" rIns="288000" bIns="288000" rtlCol="0">
            <a:noAutofit/>
          </a:bodyPr>
          <a:lstStyle/>
          <a:p>
            <a:pPr defTabSz="914330">
              <a:spcAft>
                <a:spcPts val="600"/>
              </a:spcAft>
              <a:defRPr/>
            </a:pPr>
            <a:endParaRPr lang="en-US" sz="2000" dirty="0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AEBF4D-1538-4661-A974-9DC95BE8CE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8061665" y="317934"/>
            <a:ext cx="3836648" cy="721700"/>
          </a:xfrm>
          <a:prstGeom prst="rect">
            <a:avLst/>
          </a:prstGeom>
          <a:solidFill>
            <a:srgbClr val="8DE971"/>
          </a:solidFill>
        </p:spPr>
        <p:txBody>
          <a:bodyPr wrap="square" lIns="288000" tIns="144000" rIns="288000" bIns="144000" rtlCol="0">
            <a:noAutofit/>
          </a:bodyPr>
          <a:lstStyle/>
          <a:p>
            <a:pPr defTabSz="914330">
              <a:defRPr/>
            </a:pPr>
            <a:endParaRPr lang="en-US" sz="1600" dirty="0">
              <a:latin typeface="Segoe U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66BD227-A1D8-426C-A894-FCF492029B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8061665" y="1868608"/>
            <a:ext cx="3836648" cy="721700"/>
          </a:xfrm>
          <a:prstGeom prst="rect">
            <a:avLst/>
          </a:prstGeom>
          <a:solidFill>
            <a:srgbClr val="8DE971"/>
          </a:solidFill>
        </p:spPr>
        <p:txBody>
          <a:bodyPr wrap="square" lIns="288000" tIns="144000" rIns="288000" bIns="144000" rtlCol="0">
            <a:noAutofit/>
          </a:bodyPr>
          <a:lstStyle/>
          <a:p>
            <a:pPr defTabSz="914330">
              <a:defRPr/>
            </a:pPr>
            <a:endParaRPr lang="en-US" sz="1600" dirty="0">
              <a:latin typeface="Segoe U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F418C7-E3F4-4A91-8CFC-D77B437C39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8061665" y="5818366"/>
            <a:ext cx="3836648" cy="721700"/>
          </a:xfrm>
          <a:prstGeom prst="rect">
            <a:avLst/>
          </a:prstGeom>
          <a:solidFill>
            <a:srgbClr val="D83B01"/>
          </a:solidFill>
        </p:spPr>
        <p:txBody>
          <a:bodyPr wrap="square" lIns="288000" tIns="144000" rIns="288000" bIns="144000" rtlCol="0">
            <a:noAutofit/>
          </a:bodyPr>
          <a:lstStyle/>
          <a:p>
            <a:pPr defTabSz="914330">
              <a:defRPr/>
            </a:pPr>
            <a:endParaRPr lang="en-US" sz="1600" dirty="0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1AEB94-766F-4C38-8F21-EE365EB3B2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8061665" y="1093271"/>
            <a:ext cx="3836648" cy="721700"/>
          </a:xfrm>
          <a:prstGeom prst="rect">
            <a:avLst/>
          </a:prstGeom>
          <a:solidFill>
            <a:srgbClr val="8DE971"/>
          </a:solidFill>
        </p:spPr>
        <p:txBody>
          <a:bodyPr wrap="square" lIns="288000" tIns="144000" rIns="288000" bIns="144000" rtlCol="0">
            <a:noAutofit/>
          </a:bodyPr>
          <a:lstStyle/>
          <a:p>
            <a:pPr defTabSz="914330">
              <a:defRPr/>
            </a:pPr>
            <a:endParaRPr lang="en-US" sz="1600" dirty="0">
              <a:latin typeface="Segoe UI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8FCED19-D572-492D-9329-F23C5197CE8E}"/>
              </a:ext>
            </a:extLst>
          </p:cNvPr>
          <p:cNvSpPr txBox="1"/>
          <p:nvPr userDrawn="1"/>
        </p:nvSpPr>
        <p:spPr>
          <a:xfrm>
            <a:off x="588264" y="1464199"/>
            <a:ext cx="2210670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330">
              <a:defRPr/>
            </a:pPr>
            <a:r>
              <a:rPr lang="en-US" sz="2400" dirty="0">
                <a:solidFill>
                  <a:srgbClr val="0078D4"/>
                </a:solidFill>
                <a:latin typeface="Segoe UI Semibold"/>
              </a:rPr>
              <a:t>Content owners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847234D-6452-4D02-98D0-4EC0666FA2D4}"/>
              </a:ext>
            </a:extLst>
          </p:cNvPr>
          <p:cNvSpPr txBox="1"/>
          <p:nvPr userDrawn="1"/>
        </p:nvSpPr>
        <p:spPr>
          <a:xfrm>
            <a:off x="588264" y="3297034"/>
            <a:ext cx="337727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algn="l" defTabSz="914330" rtl="0" eaLnBrk="1" latinLnBrk="0" hangingPunct="1">
              <a:defRPr/>
            </a:pPr>
            <a:r>
              <a:rPr lang="en-US" sz="2400" kern="1200" dirty="0">
                <a:solidFill>
                  <a:srgbClr val="0078D4"/>
                </a:solidFill>
                <a:latin typeface="Segoe UI Semibold"/>
                <a:ea typeface="+mn-ea"/>
                <a:cs typeface="+mn-cs"/>
              </a:rPr>
              <a:t>Design and art direction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ABA6838-7838-4608-9DBE-CAF9E79615B8}"/>
              </a:ext>
            </a:extLst>
          </p:cNvPr>
          <p:cNvSpPr txBox="1"/>
          <p:nvPr userDrawn="1"/>
        </p:nvSpPr>
        <p:spPr>
          <a:xfrm>
            <a:off x="588263" y="5129863"/>
            <a:ext cx="153939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algn="l" defTabSz="914330" rtl="0" eaLnBrk="1" latinLnBrk="0" hangingPunct="1">
              <a:defRPr/>
            </a:pPr>
            <a:r>
              <a:rPr lang="en-US" sz="2400" kern="1200" dirty="0">
                <a:solidFill>
                  <a:srgbClr val="0078D4"/>
                </a:solidFill>
                <a:latin typeface="Segoe UI Semibold"/>
                <a:ea typeface="+mn-ea"/>
                <a:cs typeface="+mn-cs"/>
              </a:rPr>
              <a:t>Production</a:t>
            </a:r>
          </a:p>
        </p:txBody>
      </p:sp>
    </p:spTree>
    <p:extLst>
      <p:ext uri="{BB962C8B-B14F-4D97-AF65-F5344CB8AC3E}">
        <p14:creationId xmlns:p14="http://schemas.microsoft.com/office/powerpoint/2010/main" val="20741882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 full pag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3788358" cy="493776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vert="horz" wrap="square" lIns="585216" tIns="91440" rIns="0" bIns="91440" rtlCol="0">
            <a:spAutoFit/>
          </a:bodyPr>
          <a:lstStyle>
            <a:lvl1pPr marL="0" indent="0">
              <a:buNone/>
              <a:defRPr lang="en-US" sz="1999" dirty="0">
                <a:solidFill>
                  <a:srgbClr val="FFFFFF"/>
                </a:solidFill>
                <a:latin typeface="+mj-lt"/>
              </a:defRPr>
            </a:lvl1pPr>
          </a:lstStyle>
          <a:p>
            <a:pPr marL="0" lvl="0" indent="0">
              <a:buNone/>
            </a:pPr>
            <a:r>
              <a:rPr lang="en-US" dirty="0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1438" y="710247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080298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2" orient="horz" pos="438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0" y="1436688"/>
            <a:ext cx="12192000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2099310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438410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Bottom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230681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0" y="2827138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282713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3491219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9785341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1776">
          <p15:clr>
            <a:srgbClr val="5ACBF0"/>
          </p15:clr>
        </p15:guide>
        <p15:guide id="5" orient="horz" pos="2197">
          <p15:clr>
            <a:srgbClr val="5ACBF0"/>
          </p15:clr>
        </p15:guide>
        <p15:guide id="6" orient="horz" pos="773">
          <p15:clr>
            <a:srgbClr val="5ACBF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Top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0" y="0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224580"/>
            <a:ext cx="11018520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660508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1152" y="4996505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6566852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2661">
          <p15:clr>
            <a:srgbClr val="5ACBF0"/>
          </p15:clr>
        </p15:guide>
        <p15:guide id="5" orient="horz" pos="3147">
          <p15:clr>
            <a:srgbClr val="5ACBF0"/>
          </p15:clr>
        </p15:guide>
        <p15:guide id="6" orient="horz" pos="419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 userDrawn="1">
          <p15:clr>
            <a:srgbClr val="5ACBF0"/>
          </p15:clr>
        </p15:guide>
        <p15:guide id="2" orient="horz" pos="905" userDrawn="1">
          <p15:clr>
            <a:srgbClr val="5ACBF0"/>
          </p15:clr>
        </p15:guide>
        <p15:guide id="4" orient="horz" pos="1272" userDrawn="1">
          <p15:clr>
            <a:srgbClr val="5ACBF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Right s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2BB27-7DA5-4478-8C18-C1FFEE20AA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4040887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8965" y="1338139"/>
            <a:ext cx="4040185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5205984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11763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00725" y="709187"/>
            <a:ext cx="5801961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12063983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45">
          <p15:clr>
            <a:srgbClr val="5ACBF0"/>
          </p15:clr>
        </p15:guide>
        <p15:guide id="4" orient="horz" pos="843">
          <p15:clr>
            <a:srgbClr val="5ACBF0"/>
          </p15:clr>
        </p15:guide>
        <p15:guide id="7" pos="3283">
          <p15:clr>
            <a:srgbClr val="5ACBF0"/>
          </p15:clr>
        </p15:guide>
        <p15:guide id="8" pos="3654">
          <p15:clr>
            <a:srgbClr val="5ACBF0"/>
          </p15:clr>
        </p15:guide>
        <p15:guide id="9" pos="2916">
          <p15:clr>
            <a:srgbClr val="5ACBF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Left s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-2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B14A7D-C409-4A7C-9D82-A2E5DBB8AB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75549" y="457200"/>
            <a:ext cx="4031233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1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199" y="706011"/>
            <a:ext cx="5819775" cy="369332"/>
          </a:xfrm>
        </p:spPr>
        <p:txBody>
          <a:bodyPr/>
          <a:lstStyle>
            <a:lvl1pPr marL="0" indent="0">
              <a:buNone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or paste code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575550" y="1336675"/>
            <a:ext cx="4033838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4509513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36">
          <p15:clr>
            <a:srgbClr val="5ACBF0"/>
          </p15:clr>
        </p15:guide>
        <p15:guide id="4" orient="horz" pos="839">
          <p15:clr>
            <a:srgbClr val="5ACBF0"/>
          </p15:clr>
        </p15:guide>
        <p15:guide id="6" pos="4402">
          <p15:clr>
            <a:srgbClr val="5ACBF0"/>
          </p15:clr>
        </p15:guide>
        <p15:guide id="7" pos="4034">
          <p15:clr>
            <a:srgbClr val="5ACBF0"/>
          </p15:clr>
        </p15:guide>
        <p15:guide id="8" pos="4772">
          <p15:clr>
            <a:srgbClr val="5ACBF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accent4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38554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2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9074642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rgbClr val="8DC8E8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469145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rgbClr val="0078D4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474562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4570560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 userDrawn="1">
          <p15:clr>
            <a:srgbClr val="A4A3A4"/>
          </p15:clr>
        </p15:guide>
        <p15:guide id="15" pos="3348" userDrawn="1">
          <p15:clr>
            <a:srgbClr val="A4A3A4"/>
          </p15:clr>
        </p15:guide>
        <p15:guide id="16" pos="3754" userDrawn="1">
          <p15:clr>
            <a:srgbClr val="A4A3A4"/>
          </p15:clr>
        </p15:guide>
        <p15:guide id="17" pos="3931" userDrawn="1">
          <p15:clr>
            <a:srgbClr val="A4A3A4"/>
          </p15:clr>
        </p15:guide>
        <p15:guide id="18" pos="4342" userDrawn="1">
          <p15:clr>
            <a:srgbClr val="A4A3A4"/>
          </p15:clr>
        </p15:guide>
        <p15:guide id="19" pos="4531" userDrawn="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87878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tx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 userDrawn="1">
          <p15:clr>
            <a:srgbClr val="5ACBF0"/>
          </p15:clr>
        </p15:guide>
        <p15:guide id="2" orient="horz" pos="288" userDrawn="1">
          <p15:clr>
            <a:srgbClr val="5ACBF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AB43103-0211-42B9-B21F-76E1B9F471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pic>
        <p:nvPicPr>
          <p:cNvPr id="8" name="MS logo gray - EMF" descr="Microsoft logo, gray text version">
            <a:extLst>
              <a:ext uri="{FF2B5EF4-FFF2-40B4-BE49-F238E27FC236}">
                <a16:creationId xmlns:a16="http://schemas.microsoft.com/office/drawing/2014/main" id="{FAEA2760-0DA1-433A-B4FA-D3BC1096024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F5DA7714-E611-4E0C-AFCC-81432939CBC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4202" y="2734994"/>
            <a:ext cx="3030042" cy="1362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7179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3" pos="6132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B7A288-CDAC-4184-9F73-137C95F5E64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84200" y="1435100"/>
            <a:ext cx="5211763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EC22105-78D6-4753-94FA-3DA949361A9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89688" y="1435100"/>
            <a:ext cx="5219700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6A123D-3A27-499F-9210-3E0D7CED3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57200658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solidFill>
                  <a:schemeClr val="accent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8" name="MS logo white - EMF" descr="Microsoft logo white text version">
            <a:extLst>
              <a:ext uri="{FF2B5EF4-FFF2-40B4-BE49-F238E27FC236}">
                <a16:creationId xmlns:a16="http://schemas.microsoft.com/office/drawing/2014/main" id="{CEB907E8-8DF2-4BB3-87C9-9C2130FCB0F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268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662A5-6E2F-47B0-9B6E-E87983D37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6383574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8131392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 userDrawn="1">
          <p15:clr>
            <a:srgbClr val="5ACBF0"/>
          </p15:clr>
        </p15:guide>
        <p15:guide id="2" orient="horz" pos="905" userDrawn="1">
          <p15:clr>
            <a:srgbClr val="5ACBF0"/>
          </p15:clr>
        </p15:guide>
        <p15:guide id="4" orient="horz" pos="1272" userDrawn="1">
          <p15:clr>
            <a:srgbClr val="5ACBF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B7A288-CDAC-4184-9F73-137C95F5E64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84200" y="1435100"/>
            <a:ext cx="5211763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EC22105-78D6-4753-94FA-3DA949361A9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89688" y="1435100"/>
            <a:ext cx="5219700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6A123D-3A27-499F-9210-3E0D7CED3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68860384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930683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D525736-DEE8-4391-8135-23DE064005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8E90344-0294-48E2-AAF0-601BB99500E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66750" indent="-152400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B4F729D4-B1F1-45F2-A06A-40234B19C88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1F896FB-325C-4849-B372-8DF0D6C056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97625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85800" indent="-136525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382233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 userDrawn="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 userDrawn="1">
          <p15:clr>
            <a:srgbClr val="5ACBF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Conten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C2759870-0BEA-44DC-A414-1C70D04E35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BFEF95FA-F121-4653-B60A-0D068C34546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88963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327262A-D327-4189-AD22-BAD67CF4AB7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Content Placeholder 14">
            <a:extLst>
              <a:ext uri="{FF2B5EF4-FFF2-40B4-BE49-F238E27FC236}">
                <a16:creationId xmlns:a16="http://schemas.microsoft.com/office/drawing/2014/main" id="{47F8EAA9-0E64-4589-A234-BC31685BE7D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94451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8007271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 userDrawn="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 userDrawn="1">
          <p15:clr>
            <a:srgbClr val="5ACBF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B20F198-3776-433D-85A8-C2B6AC6235F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7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97BC59AA-6CF8-4091-8008-21AA9AD8E8B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5217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22263" indent="-150813">
              <a:defRPr lang="en-US" sz="1800" dirty="0"/>
            </a:lvl2pPr>
            <a:lvl3pPr marL="466725" indent="-138113">
              <a:defRPr lang="en-US" dirty="0"/>
            </a:lvl3pPr>
            <a:lvl4pPr marL="595313" indent="-128588">
              <a:defRPr lang="en-US" dirty="0"/>
            </a:lvl4pPr>
            <a:lvl5pPr marL="731838" indent="-122238"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BECED387-BA3E-49B2-8F1E-0E371E09E0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63796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6B26A1CD-81F9-4C2F-896F-E69757C6658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63796" y="238413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79263A4B-A9A8-4CE5-96A8-6F6EC365E51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42375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205743D-F71A-4647-9BE4-2900BDA2582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42375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0821907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1506">
          <p15:clr>
            <a:srgbClr val="5ACBF0"/>
          </p15:clr>
        </p15:guide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430">
          <p15:clr>
            <a:srgbClr val="5ACBF0"/>
          </p15:clr>
        </p15:guide>
        <p15:guide id="7" pos="2811">
          <p15:clr>
            <a:srgbClr val="5ACBF0"/>
          </p15:clr>
        </p15:guide>
        <p15:guide id="8" pos="4871">
          <p15:clr>
            <a:srgbClr val="5ACBF0"/>
          </p15:clr>
        </p15:guide>
        <p15:guide id="9" pos="5251">
          <p15:clr>
            <a:srgbClr val="5ACBF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125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13125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4208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44208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3133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073133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54077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1436">
          <p15:clr>
            <a:srgbClr val="5ACBF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849007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49007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13814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113814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378621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78621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40485AC-5036-400C-92C3-D3E9EC0252B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643428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F90290A2-7689-4DF5-971A-36C2D917341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643428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552921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610" userDrawn="1">
          <p15:clr>
            <a:srgbClr val="5ACBF0"/>
          </p15:clr>
        </p15:guide>
        <p15:guide id="7" pos="1795" userDrawn="1">
          <p15:clr>
            <a:srgbClr val="5ACBF0"/>
          </p15:clr>
        </p15:guide>
        <p15:guide id="8" pos="3035" userDrawn="1">
          <p15:clr>
            <a:srgbClr val="5ACBF0"/>
          </p15:clr>
        </p15:guide>
        <p15:guide id="9" pos="3221" userDrawn="1">
          <p15:clr>
            <a:srgbClr val="5ACBF0"/>
          </p15:clr>
        </p15:guide>
        <p15:guide id="10" pos="4461" userDrawn="1">
          <p15:clr>
            <a:srgbClr val="5ACBF0"/>
          </p15:clr>
        </p15:guide>
        <p15:guide id="11" pos="5890" userDrawn="1">
          <p15:clr>
            <a:srgbClr val="5ACBF0"/>
          </p15:clr>
        </p15:guide>
        <p15:guide id="12" orient="horz" pos="1436">
          <p15:clr>
            <a:srgbClr val="5ACBF0"/>
          </p15:clr>
        </p15:guide>
        <p15:guide id="13" pos="4646" userDrawn="1">
          <p15:clr>
            <a:srgbClr val="5ACBF0"/>
          </p15:clr>
        </p15:guide>
        <p15:guide id="14" pos="6072" userDrawn="1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367971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8675327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4" y="2875002"/>
            <a:ext cx="4127692" cy="1107996"/>
          </a:xfrm>
        </p:spPr>
        <p:txBody>
          <a:bodyPr wrap="square" anchor="ctr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2742046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0" orient="horz" pos="288">
          <p15:clr>
            <a:srgbClr val="5ACBF0"/>
          </p15:clr>
        </p15:guide>
        <p15:guide id="32" orient="horz" pos="2160">
          <p15:clr>
            <a:srgbClr val="5ACBF0"/>
          </p15:clr>
        </p15:guide>
        <p15:guide id="33" pos="2976" userDrawn="1">
          <p15:clr>
            <a:srgbClr val="5ACBF0"/>
          </p15:clr>
        </p15:guide>
        <p15:guide id="34" pos="3336" userDrawn="1">
          <p15:clr>
            <a:srgbClr val="5ACBF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8245268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 userDrawn="1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 userDrawn="1">
          <p15:clr>
            <a:srgbClr val="5ACBF0"/>
          </p15:clr>
        </p15:guide>
        <p15:guide id="29" orient="horz" pos="1271" userDrawn="1">
          <p15:clr>
            <a:srgbClr val="5ACBF0"/>
          </p15:clr>
        </p15:guide>
        <p15:guide id="30" orient="horz" pos="288" userDrawn="1">
          <p15:clr>
            <a:srgbClr val="5ACBF0"/>
          </p15:clr>
        </p15:guide>
        <p15:guide id="31" pos="3840" userDrawn="1">
          <p15:clr>
            <a:srgbClr val="5ACBF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5C9167-B5C7-4834-AC78-240C8C3EF1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8963"/>
            <a:ext cx="4158362" cy="2535236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 dirty="0"/>
              <a:t>Title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0"/>
            <a:ext cx="4162425" cy="2733497"/>
          </a:xfrm>
        </p:spPr>
        <p:txBody>
          <a:bodyPr/>
          <a:lstStyle>
            <a:lvl1pPr marL="0" indent="0">
              <a:buNone/>
              <a:defRPr sz="22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E18FD0C-FA99-4937-92CD-5CF7F279CD8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BDF4B0-32EF-4DA8-9A83-B73DD8310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33773770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 userDrawn="1">
          <p15:clr>
            <a:srgbClr val="5ACBF0"/>
          </p15:clr>
        </p15:guide>
        <p15:guide id="7" orient="horz" pos="1968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 userDrawn="1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2DE97-5F35-4963-AC7A-96FEB9806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4159950" cy="5683249"/>
          </a:xfrm>
        </p:spPr>
        <p:txBody>
          <a:bodyPr anchor="ctr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09A47B-FEF5-47F3-B2DD-A73E7C323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38119079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 userDrawn="1">
          <p15:clr>
            <a:srgbClr val="5ACBF0"/>
          </p15:clr>
        </p15:guide>
        <p15:guide id="5" orient="horz" pos="2160" userDrawn="1">
          <p15:clr>
            <a:srgbClr val="5ACBF0"/>
          </p15:clr>
        </p15:guide>
        <p15:guide id="6" pos="2991">
          <p15:clr>
            <a:srgbClr val="5ACBF0"/>
          </p15:clr>
        </p15:guide>
        <p15:guide id="7" pos="3728" userDrawn="1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E2C6C6-B442-4DE7-9C6C-405B900531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979738"/>
            <a:ext cx="4163125" cy="3289300"/>
          </a:xfrm>
        </p:spPr>
        <p:txBody>
          <a:bodyPr anchor="t"/>
          <a:lstStyle>
            <a:lvl1pPr>
              <a:defRPr sz="2800"/>
            </a:lvl1pPr>
          </a:lstStyle>
          <a:p>
            <a:r>
              <a:rPr lang="en-US" dirty="0"/>
              <a:t>Square photo layout with smaller text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EBEAA94-C151-43DE-8A5A-09E8A930427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2F1290-9237-4BEE-AAAC-6708F28626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59735443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 userDrawn="1">
          <p15:clr>
            <a:srgbClr val="5ACBF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0" y="3657600"/>
            <a:ext cx="12192000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48981263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-3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  <a:tileRect/>
          </a:gradFill>
        </p:spPr>
        <p:txBody>
          <a:bodyPr lIns="585216" tIns="585216" rIns="585216" bIns="585216" anchor="ctr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4894F6-B50F-43E1-83FC-4F2200B2F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89078457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3576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righ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6522720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lIns="585216" tIns="585216" rIns="585216" bIns="585216" anchor="ctr">
            <a:noAutofit/>
          </a:bodyPr>
          <a:lstStyle>
            <a:lvl1pPr algn="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29011D-E3B4-416F-9D7F-7A99AE49F6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96444299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4105">
          <p15:clr>
            <a:srgbClr val="5ACBF0"/>
          </p15:clr>
        </p15:guide>
        <p15:guide id="8" orient="horz" pos="2160" userDrawn="1">
          <p15:clr>
            <a:srgbClr val="5ACBF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157216"/>
            <a:ext cx="11018520" cy="111182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6C37-D0C9-4349-A860-B639C4EB9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3721971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 userDrawn="1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D525736-DEE8-4391-8135-23DE064005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8E90344-0294-48E2-AAF0-601BB99500E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66750" indent="-152400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B4F729D4-B1F1-45F2-A06A-40234B19C88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1F896FB-325C-4849-B372-8DF0D6C056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97625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85800" indent="-136525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857019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 userDrawn="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 userDrawn="1">
          <p15:clr>
            <a:srgbClr val="5ACBF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499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-2381" y="228600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37160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15649224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  <p15:guide id="6" orient="horz" pos="720" userDrawn="1">
          <p15:clr>
            <a:srgbClr val="5ACBF0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7DCA08-1117-4B11-AEFD-AAB2B3354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199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5367528" cy="347472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1860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39255" y="2025650"/>
            <a:ext cx="5367528" cy="3474720"/>
          </a:xfrm>
          <a:blipFill>
            <a:blip r:embed="rId3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48909318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3749">
          <p15:clr>
            <a:srgbClr val="5ACBF0"/>
          </p15:clr>
        </p15:guide>
        <p15:guide id="7" pos="3931">
          <p15:clr>
            <a:srgbClr val="5ACBF0"/>
          </p15:clr>
        </p15:guide>
        <p15:guide id="8" orient="horz" pos="3464" userDrawn="1">
          <p15:clr>
            <a:srgbClr val="5ACBF0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3474720" cy="3474720"/>
          </a:xfrm>
          <a:blipFill>
            <a:blip r:embed="rId2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8640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358640" y="2025650"/>
            <a:ext cx="3474720" cy="3474720"/>
          </a:xfrm>
          <a:blipFill>
            <a:blip r:embed="rId3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34351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32063" y="2025650"/>
            <a:ext cx="3474720" cy="3474720"/>
          </a:xfrm>
          <a:blipFill>
            <a:blip r:embed="rId4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B36921-D927-4BA6-8891-8AEE97849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56457586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557">
          <p15:clr>
            <a:srgbClr val="5ACBF0"/>
          </p15:clr>
        </p15:guide>
        <p15:guide id="7" pos="2744">
          <p15:clr>
            <a:srgbClr val="5ACBF0"/>
          </p15:clr>
        </p15:guide>
        <p15:guide id="8" pos="4936">
          <p15:clr>
            <a:srgbClr val="5ACBF0"/>
          </p15:clr>
        </p15:guide>
        <p15:guide id="9" pos="5123">
          <p15:clr>
            <a:srgbClr val="5ACBF0"/>
          </p15:clr>
        </p15:guide>
        <p15:guide id="10" orient="horz" pos="3465" userDrawn="1">
          <p15:clr>
            <a:srgbClr val="5ACBF0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2532888" cy="253288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908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413908" y="2025650"/>
            <a:ext cx="2532888" cy="253288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5204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45204" y="2025650"/>
            <a:ext cx="2532888" cy="2532888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8E883C1-8203-4549-AF30-B96AEC45AC6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6500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BD58C33-921C-42F1-9803-1C798DB54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073895" y="2025650"/>
            <a:ext cx="2532888" cy="2532888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F56B00-AAD4-4F4F-8228-B6CF8367DE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21455694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2993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2870" userDrawn="1">
          <p15:clr>
            <a:srgbClr val="5ACBF0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5334000"/>
            <a:ext cx="4892040" cy="9350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6062472" cy="280720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14744" y="5334000"/>
            <a:ext cx="4892040" cy="93821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6129528" y="2286000"/>
            <a:ext cx="6062472" cy="280720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E10F07-B8D9-4B69-A567-8BEDE6973D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54929945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 userDrawn="1">
          <p15:clr>
            <a:srgbClr val="5ACBF0"/>
          </p15:clr>
        </p15:guide>
        <p15:guide id="2" orient="horz" pos="1440">
          <p15:clr>
            <a:srgbClr val="5ACBF0"/>
          </p15:clr>
        </p15:guide>
        <p15:guide id="4" orient="horz" pos="3209" userDrawn="1">
          <p15:clr>
            <a:srgbClr val="5ACBF0"/>
          </p15:clr>
        </p15:guide>
        <p15:guide id="5" pos="3826">
          <p15:clr>
            <a:srgbClr val="5ACBF0"/>
          </p15:clr>
        </p15:guide>
        <p15:guide id="6" pos="3859">
          <p15:clr>
            <a:srgbClr val="5ACBF0"/>
          </p15:clr>
        </p15:guide>
        <p15:guide id="11" pos="1910">
          <p15:clr>
            <a:srgbClr val="5ACBF0"/>
          </p15:clr>
        </p15:guide>
        <p15:guide id="12" pos="5770">
          <p15:clr>
            <a:srgbClr val="5ACBF0"/>
          </p15:clr>
        </p15:guide>
        <p15:guide id="13" orient="horz" pos="3360">
          <p15:clr>
            <a:srgbClr val="5ACBF0"/>
          </p15:clr>
        </p15:guide>
        <p15:guide id="14" orient="horz" userDrawn="1">
          <p15:clr>
            <a:srgbClr val="5ACBF0"/>
          </p15:clr>
        </p15:guide>
        <p15:guide id="15" pos="3451" userDrawn="1">
          <p15:clr>
            <a:srgbClr val="5ACBF0"/>
          </p15:clr>
        </p15:guide>
        <p15:guide id="16" pos="4229" userDrawn="1">
          <p15:clr>
            <a:srgbClr val="5ACBF0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2852928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4023360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69536" y="4799409"/>
            <a:ext cx="2852928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084320" y="2286000"/>
            <a:ext cx="4023360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753856" y="4799410"/>
            <a:ext cx="2852928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68640" y="2286000"/>
            <a:ext cx="4023360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B999C7-F5A8-46A6-92C5-AA3BE4E26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32046598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 userDrawn="1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2534">
          <p15:clr>
            <a:srgbClr val="5ACBF0"/>
          </p15:clr>
        </p15:guide>
        <p15:guide id="6" pos="2573">
          <p15:clr>
            <a:srgbClr val="5ACBF0"/>
          </p15:clr>
        </p15:guide>
        <p15:guide id="8" pos="5109">
          <p15:clr>
            <a:srgbClr val="5ACBF0"/>
          </p15:clr>
        </p15:guide>
        <p15:guide id="9" pos="5145">
          <p15:clr>
            <a:srgbClr val="5ACBF0"/>
          </p15:clr>
        </p15:guide>
        <p15:guide id="11" pos="1266">
          <p15:clr>
            <a:srgbClr val="5ACBF0"/>
          </p15:clr>
        </p15:guide>
        <p15:guide id="12" pos="3840">
          <p15:clr>
            <a:srgbClr val="5ACBF0"/>
          </p15:clr>
        </p15:guide>
        <p15:guide id="13" pos="6414">
          <p15:clr>
            <a:srgbClr val="5ACBF0"/>
          </p15:clr>
        </p15:guide>
        <p15:guide id="14" orient="horz" pos="1074" userDrawn="1">
          <p15:clr>
            <a:srgbClr val="5ACBF0"/>
          </p15:clr>
        </p15:guide>
        <p15:guide id="15" pos="2168" userDrawn="1">
          <p15:clr>
            <a:srgbClr val="5ACBF0"/>
          </p15:clr>
        </p15:guide>
        <p15:guide id="16" pos="2944" userDrawn="1">
          <p15:clr>
            <a:srgbClr val="5ACBF0"/>
          </p15:clr>
        </p15:guide>
        <p15:guide id="17" pos="4738" userDrawn="1">
          <p15:clr>
            <a:srgbClr val="5ACBF0"/>
          </p15:clr>
        </p15:guide>
        <p15:guide id="18" pos="5514" userDrawn="1">
          <p15:clr>
            <a:srgbClr val="5ACBF0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1828800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999232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649472" y="4799409"/>
            <a:ext cx="1828800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064256" y="2286000"/>
            <a:ext cx="2999232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713728" y="4799410"/>
            <a:ext cx="1828800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128512" y="2286000"/>
            <a:ext cx="2999232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777984" y="4799409"/>
            <a:ext cx="1828800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192768" y="2286000"/>
            <a:ext cx="2999232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29443611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 userDrawn="1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1890">
          <p15:clr>
            <a:srgbClr val="5ACBF0"/>
          </p15:clr>
        </p15:guide>
        <p15:guide id="6" pos="1930">
          <p15:clr>
            <a:srgbClr val="5ACBF0"/>
          </p15:clr>
        </p15:guide>
        <p15:guide id="7" pos="5749">
          <p15:clr>
            <a:srgbClr val="5ACBF0"/>
          </p15:clr>
        </p15:guide>
        <p15:guide id="8" pos="3820">
          <p15:clr>
            <a:srgbClr val="5ACBF0"/>
          </p15:clr>
        </p15:guide>
        <p15:guide id="9" pos="3860">
          <p15:clr>
            <a:srgbClr val="5ACBF0"/>
          </p15:clr>
        </p15:guide>
        <p15:guide id="10" pos="5789">
          <p15:clr>
            <a:srgbClr val="5ACBF0"/>
          </p15:clr>
        </p15:guide>
        <p15:guide id="11" pos="944">
          <p15:clr>
            <a:srgbClr val="5ACBF0"/>
          </p15:clr>
        </p15:guide>
        <p15:guide id="12" pos="2876">
          <p15:clr>
            <a:srgbClr val="5ACBF0"/>
          </p15:clr>
        </p15:guide>
        <p15:guide id="13" pos="4807">
          <p15:clr>
            <a:srgbClr val="5ACBF0"/>
          </p15:clr>
        </p15:guide>
        <p15:guide id="14" pos="6736">
          <p15:clr>
            <a:srgbClr val="5ACBF0"/>
          </p15:clr>
        </p15:guide>
        <p15:guide id="15" orient="horz" userDrawn="1">
          <p15:clr>
            <a:srgbClr val="5ACBF0"/>
          </p15:clr>
        </p15:guide>
        <p15:guide id="16" pos="1524" userDrawn="1">
          <p15:clr>
            <a:srgbClr val="5ACBF0"/>
          </p15:clr>
        </p15:guide>
        <p15:guide id="17" pos="2298" userDrawn="1">
          <p15:clr>
            <a:srgbClr val="5ACBF0"/>
          </p15:clr>
        </p15:guide>
        <p15:guide id="18" pos="3450" userDrawn="1">
          <p15:clr>
            <a:srgbClr val="5ACBF0"/>
          </p15:clr>
        </p15:guide>
        <p15:guide id="19" pos="4230" userDrawn="1">
          <p15:clr>
            <a:srgbClr val="5ACBF0"/>
          </p15:clr>
        </p15:guide>
        <p15:guide id="20" pos="5380" userDrawn="1">
          <p15:clr>
            <a:srgbClr val="5ACBF0"/>
          </p15:clr>
        </p15:guide>
        <p15:guide id="21" pos="6156" userDrawn="1">
          <p15:clr>
            <a:srgbClr val="5ACBF0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92608" y="4800600"/>
            <a:ext cx="1801368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386584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743962" y="4799409"/>
            <a:ext cx="1801368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2451354" y="2286000"/>
            <a:ext cx="2386584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195316" y="4799410"/>
            <a:ext cx="1801368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4902708" y="2286000"/>
            <a:ext cx="2386584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646670" y="4799409"/>
            <a:ext cx="180136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7354062" y="2286000"/>
            <a:ext cx="2386584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B1B6F72-F14C-40F1-8B29-8620AA34DC6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0098024" y="4799409"/>
            <a:ext cx="180136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AD682C7-20D7-4ED0-99A7-C8530DAC8612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9805416" y="2286000"/>
            <a:ext cx="2386584" cy="2286000"/>
          </a:xfrm>
          <a:blipFill>
            <a:blip r:embed="rId6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61667852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8" pos="4631">
          <p15:clr>
            <a:srgbClr val="5ACBF0"/>
          </p15:clr>
        </p15:guide>
        <p15:guide id="9" pos="4593">
          <p15:clr>
            <a:srgbClr val="5ACBF0"/>
          </p15:clr>
        </p15:guide>
        <p15:guide id="10" pos="6134">
          <p15:clr>
            <a:srgbClr val="5ACBF0"/>
          </p15:clr>
        </p15:guide>
        <p15:guide id="11" pos="1323">
          <p15:clr>
            <a:srgbClr val="5ACBF0"/>
          </p15:clr>
        </p15:guide>
        <p15:guide id="12" pos="2865">
          <p15:clr>
            <a:srgbClr val="5ACBF0"/>
          </p15:clr>
        </p15:guide>
        <p15:guide id="13" pos="4815">
          <p15:clr>
            <a:srgbClr val="5ACBF0"/>
          </p15:clr>
        </p15:guide>
        <p15:guide id="14" pos="6361">
          <p15:clr>
            <a:srgbClr val="5ACBF0"/>
          </p15:clr>
        </p15:guide>
        <p15:guide id="15" orient="horz">
          <p15:clr>
            <a:srgbClr val="5ACBF0"/>
          </p15:clr>
        </p15:guide>
        <p15:guide id="16" pos="1727">
          <p15:clr>
            <a:srgbClr val="5ACBF0"/>
          </p15:clr>
        </p15:guide>
        <p15:guide id="17" pos="2294">
          <p15:clr>
            <a:srgbClr val="5ACBF0"/>
          </p15:clr>
        </p15:guide>
        <p15:guide id="18" pos="3273">
          <p15:clr>
            <a:srgbClr val="5ACBF0"/>
          </p15:clr>
        </p15:guide>
        <p15:guide id="19" pos="4411">
          <p15:clr>
            <a:srgbClr val="5ACBF0"/>
          </p15:clr>
        </p15:guide>
        <p15:guide id="21" pos="6179">
          <p15:clr>
            <a:srgbClr val="5ACBF0"/>
          </p15:clr>
        </p15:guide>
        <p15:guide id="22" pos="1501">
          <p15:clr>
            <a:srgbClr val="5ACBF0"/>
          </p15:clr>
        </p15:guide>
        <p15:guide id="23" pos="1543">
          <p15:clr>
            <a:srgbClr val="5ACBF0"/>
          </p15:clr>
        </p15:guide>
        <p15:guide id="24" pos="3049">
          <p15:clr>
            <a:srgbClr val="5ACBF0"/>
          </p15:clr>
        </p15:guide>
        <p15:guide id="25" pos="3088">
          <p15:clr>
            <a:srgbClr val="5ACBF0"/>
          </p15:clr>
        </p15:guide>
        <p15:guide id="26" pos="5954">
          <p15:clr>
            <a:srgbClr val="5ACBF0"/>
          </p15:clr>
        </p15:guide>
        <p15:guide id="27" pos="3840">
          <p15:clr>
            <a:srgbClr val="5ACBF0"/>
          </p15:clr>
        </p15:guide>
        <p15:guide id="28" pos="5386">
          <p15:clr>
            <a:srgbClr val="5ACBF0"/>
          </p15:clr>
        </p15:guide>
        <p15:guide id="29" pos="753">
          <p15:clr>
            <a:srgbClr val="5ACBF0"/>
          </p15:clr>
        </p15:guide>
        <p15:guide id="30" pos="6927">
          <p15:clr>
            <a:srgbClr val="5ACBF0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8962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2037906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037906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4939284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39284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7840663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840663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1491333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3840">
          <p15:clr>
            <a:srgbClr val="5ACBF0"/>
          </p15:clr>
        </p15:guide>
        <p15:guide id="4" pos="1283">
          <p15:clr>
            <a:srgbClr val="5ACBF0"/>
          </p15:clr>
        </p15:guide>
        <p15:guide id="5" pos="5666">
          <p15:clr>
            <a:srgbClr val="5ACBF0"/>
          </p15:clr>
        </p15:guide>
        <p15:guide id="6" pos="2741">
          <p15:clr>
            <a:srgbClr val="5ACBF0"/>
          </p15:clr>
        </p15:guide>
        <p15:guide id="7" pos="2012">
          <p15:clr>
            <a:srgbClr val="5ACBF0"/>
          </p15:clr>
        </p15:guide>
        <p15:guide id="8" pos="3109">
          <p15:clr>
            <a:srgbClr val="5ACBF0"/>
          </p15:clr>
        </p15:guide>
        <p15:guide id="9" pos="4570">
          <p15:clr>
            <a:srgbClr val="5ACBF0"/>
          </p15:clr>
        </p15:guide>
        <p15:guide id="11" pos="6397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3" pos="4938">
          <p15:clr>
            <a:srgbClr val="5ACBF0"/>
          </p15:clr>
        </p15:guide>
        <p15:guide id="14" orient="horz" pos="2894" userDrawn="1">
          <p15:clr>
            <a:srgbClr val="5ACBF0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3487250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inserts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8725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6390300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9030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9293351" y="2286000"/>
            <a:ext cx="2313432" cy="2313432"/>
          </a:xfrm>
          <a:prstGeom prst="ellipse">
            <a:avLst/>
          </a:prstGeom>
          <a:blipFill>
            <a:blip r:embed="rId5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293351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55921235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4025">
          <p15:clr>
            <a:srgbClr val="5ACBF0"/>
          </p15:clr>
        </p15:guide>
        <p15:guide id="5" pos="5854">
          <p15:clr>
            <a:srgbClr val="5ACBF0"/>
          </p15:clr>
        </p15:guide>
        <p15:guide id="7" pos="3654">
          <p15:clr>
            <a:srgbClr val="5ACBF0"/>
          </p15:clr>
        </p15:guide>
        <p15:guide id="8" pos="2195">
          <p15:clr>
            <a:srgbClr val="5ACBF0"/>
          </p15:clr>
        </p15:guide>
        <p15:guide id="10" pos="2926">
          <p15:clr>
            <a:srgbClr val="5ACBF0"/>
          </p15:clr>
        </p15:guide>
        <p15:guide id="11" pos="4756">
          <p15:clr>
            <a:srgbClr val="5ACBF0"/>
          </p15:clr>
        </p15:guide>
        <p15:guide id="12" pos="6581">
          <p15:clr>
            <a:srgbClr val="5ACBF0"/>
          </p15:clr>
        </p15:guide>
        <p15:guide id="13" pos="1097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26">
          <p15:clr>
            <a:srgbClr val="5ACBF0"/>
          </p15:clr>
        </p15:guide>
        <p15:guide id="18" pos="5483">
          <p15:clr>
            <a:srgbClr val="5ACBF0"/>
          </p15:clr>
        </p15:guide>
        <p15:guide id="19" orient="horz" pos="2898" userDrawn="1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Conten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C2759870-0BEA-44DC-A414-1C70D04E35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BFEF95FA-F121-4653-B60A-0D068C34546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88963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327262A-D327-4189-AD22-BAD67CF4AB7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4">
            <a:extLst>
              <a:ext uri="{FF2B5EF4-FFF2-40B4-BE49-F238E27FC236}">
                <a16:creationId xmlns:a16="http://schemas.microsoft.com/office/drawing/2014/main" id="{47F8EAA9-0E64-4589-A234-BC31685BE7D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94451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070883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 userDrawn="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 userDrawn="1">
          <p15:clr>
            <a:srgbClr val="5ACBF0"/>
          </p15:clr>
        </p15:guide>
      </p15:sldGuideLst>
    </p:ext>
  </p:extLs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1737360" cy="1737360"/>
          </a:xfrm>
          <a:prstGeom prst="ellipse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2905506" y="2286000"/>
            <a:ext cx="1737360" cy="1737360"/>
          </a:xfrm>
          <a:prstGeom prst="ellipse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inserts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905506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5227320" y="2286000"/>
            <a:ext cx="1737360" cy="1737360"/>
          </a:xfrm>
          <a:prstGeom prst="ellipse">
            <a:avLst/>
          </a:prstGeom>
          <a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227320" y="4235451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7548118" y="2286000"/>
            <a:ext cx="1737360" cy="1737360"/>
          </a:xfrm>
          <a:prstGeom prst="ellipse">
            <a:avLst/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insert44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48118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4DC3400-0B11-4EA0-9B8D-6FADE6964F37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 bwMode="ltGray">
          <a:xfrm>
            <a:off x="9869423" y="2286000"/>
            <a:ext cx="1737360" cy="1737360"/>
          </a:xfrm>
          <a:prstGeom prst="ellipse">
            <a:avLst/>
          </a:prstGeom>
          <a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133C357E-ECC0-485F-9033-5D4DEC8774B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869423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67173528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664" userDrawn="1">
          <p15:clr>
            <a:srgbClr val="5ACBF0"/>
          </p15:clr>
        </p15:guide>
        <p15:guide id="3" pos="6216" userDrawn="1">
          <p15:clr>
            <a:srgbClr val="5ACBF0"/>
          </p15:clr>
        </p15:guide>
        <p15:guide id="5" pos="5850" userDrawn="1">
          <p15:clr>
            <a:srgbClr val="5ACBF0"/>
          </p15:clr>
        </p15:guide>
        <p15:guide id="7" pos="4392" userDrawn="1">
          <p15:clr>
            <a:srgbClr val="5ACBF0"/>
          </p15:clr>
        </p15:guide>
        <p15:guide id="8" pos="3292" userDrawn="1">
          <p15:clr>
            <a:srgbClr val="5ACBF0"/>
          </p15:clr>
        </p15:guide>
        <p15:guide id="10" pos="2926">
          <p15:clr>
            <a:srgbClr val="5ACBF0"/>
          </p15:clr>
        </p15:guide>
        <p15:guide id="11" pos="4754" userDrawn="1">
          <p15:clr>
            <a:srgbClr val="5ACBF0"/>
          </p15:clr>
        </p15:guide>
        <p15:guide id="13" pos="1464" userDrawn="1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30" userDrawn="1">
          <p15:clr>
            <a:srgbClr val="5ACBF0"/>
          </p15:clr>
        </p15:guide>
        <p15:guide id="16" orient="horz" pos="2533" userDrawn="1">
          <p15:clr>
            <a:srgbClr val="5ACBF0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6" y="2309812"/>
            <a:ext cx="3182027" cy="3959225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56100" y="2309812"/>
            <a:ext cx="7253288" cy="3959223"/>
          </a:xfrm>
        </p:spPr>
        <p:txBody>
          <a:bodyPr anchor="t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85216" y="2019300"/>
            <a:ext cx="3182112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D8AF80-CAD5-4055-80AD-0B31EBCB52A9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354523" y="2019300"/>
            <a:ext cx="7254865" cy="0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70684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pos="2376">
          <p15:clr>
            <a:srgbClr val="5ACBF0"/>
          </p15:clr>
        </p15:guide>
        <p15:guide id="32" orient="horz" pos="1455">
          <p15:clr>
            <a:srgbClr val="5ACBF0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788"/>
            <a:ext cx="3182027" cy="5683250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1888" y="585788"/>
            <a:ext cx="6667500" cy="5683249"/>
          </a:xfrm>
        </p:spPr>
        <p:txBody>
          <a:bodyPr anchor="ctr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4356100" y="2578100"/>
            <a:ext cx="0" cy="170180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942958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Dates Layou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0A1C6E1-5E25-45AB-BA01-27CDC7E14C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689" y="2948801"/>
            <a:ext cx="1218531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7AB2A17-4165-4589-BAC3-6D1AD5AEDD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1" y="4781629"/>
            <a:ext cx="1218531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A4601C7D-5B7B-4418-AB27-23F676F8ED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743826" y="0"/>
            <a:ext cx="4448175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34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000" err="1">
              <a:solidFill>
                <a:srgbClr val="FFFFFF"/>
              </a:soli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6957756" cy="55399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EA047F-F46A-4D66-90BE-735B879FEA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8061665" y="2643945"/>
            <a:ext cx="3836648" cy="3283903"/>
          </a:xfrm>
          <a:prstGeom prst="rect">
            <a:avLst/>
          </a:prstGeom>
          <a:solidFill>
            <a:srgbClr val="0078D4"/>
          </a:solidFill>
        </p:spPr>
        <p:txBody>
          <a:bodyPr wrap="square" lIns="288000" tIns="288000" rIns="288000" bIns="288000" rtlCol="0">
            <a:noAutofit/>
          </a:bodyPr>
          <a:lstStyle/>
          <a:p>
            <a:pPr defTabSz="914330">
              <a:spcAft>
                <a:spcPts val="600"/>
              </a:spcAft>
              <a:defRPr/>
            </a:pPr>
            <a:endParaRPr lang="en-US" sz="2000" dirty="0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AEBF4D-1538-4661-A974-9DC95BE8CE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8061665" y="317934"/>
            <a:ext cx="3836648" cy="721700"/>
          </a:xfrm>
          <a:prstGeom prst="rect">
            <a:avLst/>
          </a:prstGeom>
          <a:solidFill>
            <a:srgbClr val="8DE971"/>
          </a:solidFill>
        </p:spPr>
        <p:txBody>
          <a:bodyPr wrap="square" lIns="288000" tIns="144000" rIns="288000" bIns="144000" rtlCol="0">
            <a:noAutofit/>
          </a:bodyPr>
          <a:lstStyle/>
          <a:p>
            <a:pPr defTabSz="914330">
              <a:defRPr/>
            </a:pPr>
            <a:endParaRPr lang="en-US" sz="1600" dirty="0">
              <a:latin typeface="Segoe U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66BD227-A1D8-426C-A894-FCF492029B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8061665" y="1868608"/>
            <a:ext cx="3836648" cy="721700"/>
          </a:xfrm>
          <a:prstGeom prst="rect">
            <a:avLst/>
          </a:prstGeom>
          <a:solidFill>
            <a:srgbClr val="8DE971"/>
          </a:solidFill>
        </p:spPr>
        <p:txBody>
          <a:bodyPr wrap="square" lIns="288000" tIns="144000" rIns="288000" bIns="144000" rtlCol="0">
            <a:noAutofit/>
          </a:bodyPr>
          <a:lstStyle/>
          <a:p>
            <a:pPr defTabSz="914330">
              <a:defRPr/>
            </a:pPr>
            <a:endParaRPr lang="en-US" sz="1600" dirty="0">
              <a:latin typeface="Segoe U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F418C7-E3F4-4A91-8CFC-D77B437C39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8061665" y="5818366"/>
            <a:ext cx="3836648" cy="721700"/>
          </a:xfrm>
          <a:prstGeom prst="rect">
            <a:avLst/>
          </a:prstGeom>
          <a:solidFill>
            <a:srgbClr val="D83B01"/>
          </a:solidFill>
        </p:spPr>
        <p:txBody>
          <a:bodyPr wrap="square" lIns="288000" tIns="144000" rIns="288000" bIns="144000" rtlCol="0">
            <a:noAutofit/>
          </a:bodyPr>
          <a:lstStyle/>
          <a:p>
            <a:pPr defTabSz="914330">
              <a:defRPr/>
            </a:pPr>
            <a:endParaRPr lang="en-US" sz="1600" dirty="0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1AEB94-766F-4C38-8F21-EE365EB3B2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8061665" y="1093271"/>
            <a:ext cx="3836648" cy="721700"/>
          </a:xfrm>
          <a:prstGeom prst="rect">
            <a:avLst/>
          </a:prstGeom>
          <a:solidFill>
            <a:srgbClr val="8DE971"/>
          </a:solidFill>
        </p:spPr>
        <p:txBody>
          <a:bodyPr wrap="square" lIns="288000" tIns="144000" rIns="288000" bIns="144000" rtlCol="0">
            <a:noAutofit/>
          </a:bodyPr>
          <a:lstStyle/>
          <a:p>
            <a:pPr defTabSz="914330">
              <a:defRPr/>
            </a:pPr>
            <a:endParaRPr lang="en-US" sz="1600" dirty="0">
              <a:latin typeface="Segoe UI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8FCED19-D572-492D-9329-F23C5197CE8E}"/>
              </a:ext>
            </a:extLst>
          </p:cNvPr>
          <p:cNvSpPr txBox="1"/>
          <p:nvPr userDrawn="1"/>
        </p:nvSpPr>
        <p:spPr>
          <a:xfrm>
            <a:off x="588264" y="1464199"/>
            <a:ext cx="2210670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330">
              <a:defRPr/>
            </a:pPr>
            <a:r>
              <a:rPr lang="en-US" sz="2400" dirty="0">
                <a:solidFill>
                  <a:srgbClr val="0078D4"/>
                </a:solidFill>
                <a:latin typeface="Segoe UI Semibold"/>
              </a:rPr>
              <a:t>Content owners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847234D-6452-4D02-98D0-4EC0666FA2D4}"/>
              </a:ext>
            </a:extLst>
          </p:cNvPr>
          <p:cNvSpPr txBox="1"/>
          <p:nvPr userDrawn="1"/>
        </p:nvSpPr>
        <p:spPr>
          <a:xfrm>
            <a:off x="588264" y="3297034"/>
            <a:ext cx="337727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330">
              <a:defRPr/>
            </a:pPr>
            <a:r>
              <a:rPr lang="en-US" sz="2400" dirty="0">
                <a:solidFill>
                  <a:srgbClr val="0078D4"/>
                </a:solidFill>
                <a:latin typeface="Segoe UI Semibold"/>
              </a:rPr>
              <a:t>Design and art direction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ABA6838-7838-4608-9DBE-CAF9E79615B8}"/>
              </a:ext>
            </a:extLst>
          </p:cNvPr>
          <p:cNvSpPr txBox="1"/>
          <p:nvPr userDrawn="1"/>
        </p:nvSpPr>
        <p:spPr>
          <a:xfrm>
            <a:off x="588263" y="5129863"/>
            <a:ext cx="153939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330">
              <a:defRPr/>
            </a:pPr>
            <a:r>
              <a:rPr lang="en-US" sz="2400" dirty="0">
                <a:solidFill>
                  <a:srgbClr val="0078D4"/>
                </a:solidFill>
                <a:latin typeface="Segoe UI Semibold"/>
              </a:rPr>
              <a:t>Production</a:t>
            </a:r>
          </a:p>
        </p:txBody>
      </p:sp>
    </p:spTree>
    <p:extLst>
      <p:ext uri="{BB962C8B-B14F-4D97-AF65-F5344CB8AC3E}">
        <p14:creationId xmlns:p14="http://schemas.microsoft.com/office/powerpoint/2010/main" val="32741374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92" userDrawn="1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 full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3788358" cy="493776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vert="horz" wrap="square" lIns="585216" tIns="91440" rIns="0" bIns="91440" rtlCol="0">
            <a:spAutoFit/>
          </a:bodyPr>
          <a:lstStyle>
            <a:lvl1pPr marL="0" indent="0">
              <a:buNone/>
              <a:defRPr lang="en-US" sz="1999" dirty="0">
                <a:solidFill>
                  <a:srgbClr val="FFFFFF"/>
                </a:solidFill>
                <a:latin typeface="+mj-lt"/>
              </a:defRPr>
            </a:lvl1pPr>
          </a:lstStyle>
          <a:p>
            <a:pPr marL="0" lvl="0" indent="0">
              <a:buNone/>
            </a:pPr>
            <a:r>
              <a:rPr lang="en-US" dirty="0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1438" y="710247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7965325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438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0" y="1436688"/>
            <a:ext cx="12192000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2099310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91020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230681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0" y="2827138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282713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3491219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258956843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1776">
          <p15:clr>
            <a:srgbClr val="5ACBF0"/>
          </p15:clr>
        </p15:guide>
        <p15:guide id="5" orient="horz" pos="2197">
          <p15:clr>
            <a:srgbClr val="5ACBF0"/>
          </p15:clr>
        </p15:guide>
        <p15:guide id="6" orient="horz" pos="773">
          <p15:clr>
            <a:srgbClr val="5ACBF0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0" y="0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224580"/>
            <a:ext cx="11018520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660508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1152" y="4996505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59238811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2661">
          <p15:clr>
            <a:srgbClr val="5ACBF0"/>
          </p15:clr>
        </p15:guide>
        <p15:guide id="5" orient="horz" pos="3147">
          <p15:clr>
            <a:srgbClr val="5ACBF0"/>
          </p15:clr>
        </p15:guide>
        <p15:guide id="6" orient="horz" pos="419">
          <p15:clr>
            <a:srgbClr val="5ACBF0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Right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2BB27-7DA5-4478-8C18-C1FFEE20AA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4040887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8965" y="1338139"/>
            <a:ext cx="4040185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5205984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11763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00725" y="709187"/>
            <a:ext cx="5801961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353227531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45">
          <p15:clr>
            <a:srgbClr val="5ACBF0"/>
          </p15:clr>
        </p15:guide>
        <p15:guide id="4" orient="horz" pos="843">
          <p15:clr>
            <a:srgbClr val="5ACBF0"/>
          </p15:clr>
        </p15:guide>
        <p15:guide id="7" pos="3283">
          <p15:clr>
            <a:srgbClr val="5ACBF0"/>
          </p15:clr>
        </p15:guide>
        <p15:guide id="8" pos="3654">
          <p15:clr>
            <a:srgbClr val="5ACBF0"/>
          </p15:clr>
        </p15:guide>
        <p15:guide id="9" pos="2916">
          <p15:clr>
            <a:srgbClr val="5ACBF0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Left s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-2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B14A7D-C409-4A7C-9D82-A2E5DBB8AB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75549" y="457200"/>
            <a:ext cx="4031233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1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199" y="706011"/>
            <a:ext cx="5819775" cy="369332"/>
          </a:xfrm>
        </p:spPr>
        <p:txBody>
          <a:bodyPr/>
          <a:lstStyle>
            <a:lvl1pPr marL="0" indent="0">
              <a:buNone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or paste code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575550" y="1336675"/>
            <a:ext cx="4033838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38084823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36">
          <p15:clr>
            <a:srgbClr val="5ACBF0"/>
          </p15:clr>
        </p15:guide>
        <p15:guide id="4" orient="horz" pos="839">
          <p15:clr>
            <a:srgbClr val="5ACBF0"/>
          </p15:clr>
        </p15:guide>
        <p15:guide id="6" pos="4402">
          <p15:clr>
            <a:srgbClr val="5ACBF0"/>
          </p15:clr>
        </p15:guide>
        <p15:guide id="7" pos="4034">
          <p15:clr>
            <a:srgbClr val="5ACBF0"/>
          </p15:clr>
        </p15:guide>
        <p15:guide id="8" pos="4772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B20F198-3776-433D-85A8-C2B6AC6235F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7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97BC59AA-6CF8-4091-8008-21AA9AD8E8B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5217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22263" indent="-150813">
              <a:defRPr lang="en-US" sz="1800" dirty="0"/>
            </a:lvl2pPr>
            <a:lvl3pPr marL="466725" indent="-138113">
              <a:defRPr lang="en-US" dirty="0"/>
            </a:lvl3pPr>
            <a:lvl4pPr marL="595313" indent="-128588">
              <a:defRPr lang="en-US" dirty="0"/>
            </a:lvl4pPr>
            <a:lvl5pPr marL="731838" indent="-1222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BECED387-BA3E-49B2-8F1E-0E371E09E0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63796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6B26A1CD-81F9-4C2F-896F-E69757C6658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63796" y="238413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79263A4B-A9A8-4CE5-96A8-6F6EC365E51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42375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205743D-F71A-4647-9BE4-2900BDA2582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42375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691834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1506">
          <p15:clr>
            <a:srgbClr val="5ACBF0"/>
          </p15:clr>
        </p15:guide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430">
          <p15:clr>
            <a:srgbClr val="5ACBF0"/>
          </p15:clr>
        </p15:guide>
        <p15:guide id="7" pos="2811">
          <p15:clr>
            <a:srgbClr val="5ACBF0"/>
          </p15:clr>
        </p15:guide>
        <p15:guide id="8" pos="4871">
          <p15:clr>
            <a:srgbClr val="5ACBF0"/>
          </p15:clr>
        </p15:guide>
        <p15:guide id="9" pos="5251">
          <p15:clr>
            <a:srgbClr val="5ACBF0"/>
          </p15:clr>
        </p15:guide>
      </p15:sldGuideLst>
    </p:ext>
  </p:extLs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accent3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38554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2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41319172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accent2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3509376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152606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120204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 userDrawn="1">
          <p15:clr>
            <a:srgbClr val="A4A3A4"/>
          </p15:clr>
        </p15:guide>
        <p15:guide id="15" pos="3348" userDrawn="1">
          <p15:clr>
            <a:srgbClr val="A4A3A4"/>
          </p15:clr>
        </p15:guide>
        <p15:guide id="16" pos="3754" userDrawn="1">
          <p15:clr>
            <a:srgbClr val="A4A3A4"/>
          </p15:clr>
        </p15:guide>
        <p15:guide id="17" pos="3931" userDrawn="1">
          <p15:clr>
            <a:srgbClr val="A4A3A4"/>
          </p15:clr>
        </p15:guide>
        <p15:guide id="18" pos="4342" userDrawn="1">
          <p15:clr>
            <a:srgbClr val="A4A3A4"/>
          </p15:clr>
        </p15:guide>
        <p15:guide id="19" pos="4531" userDrawn="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97800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tx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4" name="MS logo white - EMF" descr="Microsoft logo white text version">
            <a:extLst>
              <a:ext uri="{FF2B5EF4-FFF2-40B4-BE49-F238E27FC236}">
                <a16:creationId xmlns:a16="http://schemas.microsoft.com/office/drawing/2014/main" id="{A9951252-47D0-4747-8692-1D9F8A5F507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7739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262454382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 userDrawn="1">
          <p15:clr>
            <a:srgbClr val="5ACBF0"/>
          </p15:clr>
        </p15:guide>
        <p15:guide id="2" orient="horz" pos="288" userDrawn="1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61.xml"/><Relationship Id="rId18" Type="http://schemas.openxmlformats.org/officeDocument/2006/relationships/slideLayout" Target="../slideLayouts/slideLayout66.xml"/><Relationship Id="rId26" Type="http://schemas.openxmlformats.org/officeDocument/2006/relationships/slideLayout" Target="../slideLayouts/slideLayout74.xml"/><Relationship Id="rId39" Type="http://schemas.openxmlformats.org/officeDocument/2006/relationships/slideLayout" Target="../slideLayouts/slideLayout87.xml"/><Relationship Id="rId21" Type="http://schemas.openxmlformats.org/officeDocument/2006/relationships/slideLayout" Target="../slideLayouts/slideLayout69.xml"/><Relationship Id="rId34" Type="http://schemas.openxmlformats.org/officeDocument/2006/relationships/slideLayout" Target="../slideLayouts/slideLayout82.xml"/><Relationship Id="rId42" Type="http://schemas.openxmlformats.org/officeDocument/2006/relationships/slideLayout" Target="../slideLayouts/slideLayout90.xml"/><Relationship Id="rId47" Type="http://schemas.openxmlformats.org/officeDocument/2006/relationships/slideLayout" Target="../slideLayouts/slideLayout95.xml"/><Relationship Id="rId7" Type="http://schemas.openxmlformats.org/officeDocument/2006/relationships/slideLayout" Target="../slideLayouts/slideLayout55.xml"/><Relationship Id="rId2" Type="http://schemas.openxmlformats.org/officeDocument/2006/relationships/slideLayout" Target="../slideLayouts/slideLayout50.xml"/><Relationship Id="rId16" Type="http://schemas.openxmlformats.org/officeDocument/2006/relationships/slideLayout" Target="../slideLayouts/slideLayout64.xml"/><Relationship Id="rId29" Type="http://schemas.openxmlformats.org/officeDocument/2006/relationships/slideLayout" Target="../slideLayouts/slideLayout77.xml"/><Relationship Id="rId11" Type="http://schemas.openxmlformats.org/officeDocument/2006/relationships/slideLayout" Target="../slideLayouts/slideLayout59.xml"/><Relationship Id="rId24" Type="http://schemas.openxmlformats.org/officeDocument/2006/relationships/slideLayout" Target="../slideLayouts/slideLayout72.xml"/><Relationship Id="rId32" Type="http://schemas.openxmlformats.org/officeDocument/2006/relationships/slideLayout" Target="../slideLayouts/slideLayout80.xml"/><Relationship Id="rId37" Type="http://schemas.openxmlformats.org/officeDocument/2006/relationships/slideLayout" Target="../slideLayouts/slideLayout85.xml"/><Relationship Id="rId40" Type="http://schemas.openxmlformats.org/officeDocument/2006/relationships/slideLayout" Target="../slideLayouts/slideLayout88.xml"/><Relationship Id="rId45" Type="http://schemas.openxmlformats.org/officeDocument/2006/relationships/slideLayout" Target="../slideLayouts/slideLayout93.xml"/><Relationship Id="rId5" Type="http://schemas.openxmlformats.org/officeDocument/2006/relationships/slideLayout" Target="../slideLayouts/slideLayout53.xml"/><Relationship Id="rId15" Type="http://schemas.openxmlformats.org/officeDocument/2006/relationships/slideLayout" Target="../slideLayouts/slideLayout63.xml"/><Relationship Id="rId23" Type="http://schemas.openxmlformats.org/officeDocument/2006/relationships/slideLayout" Target="../slideLayouts/slideLayout71.xml"/><Relationship Id="rId28" Type="http://schemas.openxmlformats.org/officeDocument/2006/relationships/slideLayout" Target="../slideLayouts/slideLayout76.xml"/><Relationship Id="rId36" Type="http://schemas.openxmlformats.org/officeDocument/2006/relationships/slideLayout" Target="../slideLayouts/slideLayout84.xml"/><Relationship Id="rId49" Type="http://schemas.openxmlformats.org/officeDocument/2006/relationships/theme" Target="../theme/theme2.xml"/><Relationship Id="rId10" Type="http://schemas.openxmlformats.org/officeDocument/2006/relationships/slideLayout" Target="../slideLayouts/slideLayout58.xml"/><Relationship Id="rId19" Type="http://schemas.openxmlformats.org/officeDocument/2006/relationships/slideLayout" Target="../slideLayouts/slideLayout67.xml"/><Relationship Id="rId31" Type="http://schemas.openxmlformats.org/officeDocument/2006/relationships/slideLayout" Target="../slideLayouts/slideLayout79.xml"/><Relationship Id="rId44" Type="http://schemas.openxmlformats.org/officeDocument/2006/relationships/slideLayout" Target="../slideLayouts/slideLayout92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Relationship Id="rId14" Type="http://schemas.openxmlformats.org/officeDocument/2006/relationships/slideLayout" Target="../slideLayouts/slideLayout62.xml"/><Relationship Id="rId22" Type="http://schemas.openxmlformats.org/officeDocument/2006/relationships/slideLayout" Target="../slideLayouts/slideLayout70.xml"/><Relationship Id="rId27" Type="http://schemas.openxmlformats.org/officeDocument/2006/relationships/slideLayout" Target="../slideLayouts/slideLayout75.xml"/><Relationship Id="rId30" Type="http://schemas.openxmlformats.org/officeDocument/2006/relationships/slideLayout" Target="../slideLayouts/slideLayout78.xml"/><Relationship Id="rId35" Type="http://schemas.openxmlformats.org/officeDocument/2006/relationships/slideLayout" Target="../slideLayouts/slideLayout83.xml"/><Relationship Id="rId43" Type="http://schemas.openxmlformats.org/officeDocument/2006/relationships/slideLayout" Target="../slideLayouts/slideLayout91.xml"/><Relationship Id="rId48" Type="http://schemas.openxmlformats.org/officeDocument/2006/relationships/slideLayout" Target="../slideLayouts/slideLayout96.xml"/><Relationship Id="rId8" Type="http://schemas.openxmlformats.org/officeDocument/2006/relationships/slideLayout" Target="../slideLayouts/slideLayout56.xml"/><Relationship Id="rId3" Type="http://schemas.openxmlformats.org/officeDocument/2006/relationships/slideLayout" Target="../slideLayouts/slideLayout51.xml"/><Relationship Id="rId12" Type="http://schemas.openxmlformats.org/officeDocument/2006/relationships/slideLayout" Target="../slideLayouts/slideLayout60.xml"/><Relationship Id="rId17" Type="http://schemas.openxmlformats.org/officeDocument/2006/relationships/slideLayout" Target="../slideLayouts/slideLayout65.xml"/><Relationship Id="rId25" Type="http://schemas.openxmlformats.org/officeDocument/2006/relationships/slideLayout" Target="../slideLayouts/slideLayout73.xml"/><Relationship Id="rId33" Type="http://schemas.openxmlformats.org/officeDocument/2006/relationships/slideLayout" Target="../slideLayouts/slideLayout81.xml"/><Relationship Id="rId38" Type="http://schemas.openxmlformats.org/officeDocument/2006/relationships/slideLayout" Target="../slideLayouts/slideLayout86.xml"/><Relationship Id="rId46" Type="http://schemas.openxmlformats.org/officeDocument/2006/relationships/slideLayout" Target="../slideLayouts/slideLayout94.xml"/><Relationship Id="rId20" Type="http://schemas.openxmlformats.org/officeDocument/2006/relationships/slideLayout" Target="../slideLayouts/slideLayout68.xml"/><Relationship Id="rId41" Type="http://schemas.openxmlformats.org/officeDocument/2006/relationships/slideLayout" Target="../slideLayouts/slideLayout89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297" r:id="rId1"/>
    <p:sldLayoutId id="2147485273" r:id="rId2"/>
    <p:sldLayoutId id="2147484710" r:id="rId3"/>
    <p:sldLayoutId id="2147484240" r:id="rId4"/>
    <p:sldLayoutId id="2147484910" r:id="rId5"/>
    <p:sldLayoutId id="2147484911" r:id="rId6"/>
    <p:sldLayoutId id="2147485050" r:id="rId7"/>
    <p:sldLayoutId id="2147485165" r:id="rId8"/>
    <p:sldLayoutId id="2147484941" r:id="rId9"/>
    <p:sldLayoutId id="2147484942" r:id="rId10"/>
    <p:sldLayoutId id="2147485162" r:id="rId11"/>
    <p:sldLayoutId id="2147484639" r:id="rId12"/>
    <p:sldLayoutId id="2147484943" r:id="rId13"/>
    <p:sldLayoutId id="2147484603" r:id="rId14"/>
    <p:sldLayoutId id="2147484833" r:id="rId15"/>
    <p:sldLayoutId id="2147484834" r:id="rId16"/>
    <p:sldLayoutId id="2147484835" r:id="rId17"/>
    <p:sldLayoutId id="2147484922" r:id="rId18"/>
    <p:sldLayoutId id="2147484923" r:id="rId19"/>
    <p:sldLayoutId id="2147484924" r:id="rId20"/>
    <p:sldLayoutId id="2147484839" r:id="rId21"/>
    <p:sldLayoutId id="2147484840" r:id="rId22"/>
    <p:sldLayoutId id="2147484841" r:id="rId23"/>
    <p:sldLayoutId id="2147484842" r:id="rId24"/>
    <p:sldLayoutId id="2147484843" r:id="rId25"/>
    <p:sldLayoutId id="2147484938" r:id="rId26"/>
    <p:sldLayoutId id="2147484939" r:id="rId27"/>
    <p:sldLayoutId id="2147484940" r:id="rId28"/>
    <p:sldLayoutId id="2147485161" r:id="rId29"/>
    <p:sldLayoutId id="2147485152" r:id="rId30"/>
    <p:sldLayoutId id="2147485153" r:id="rId31"/>
    <p:sldLayoutId id="2147485154" r:id="rId32"/>
    <p:sldLayoutId id="2147484944" r:id="rId33"/>
    <p:sldLayoutId id="2147484945" r:id="rId34"/>
    <p:sldLayoutId id="2147485277" r:id="rId35"/>
    <p:sldLayoutId id="2147485137" r:id="rId36"/>
    <p:sldLayoutId id="2147485138" r:id="rId37"/>
    <p:sldLayoutId id="2147485139" r:id="rId38"/>
    <p:sldLayoutId id="2147485140" r:id="rId39"/>
    <p:sldLayoutId id="2147485141" r:id="rId40"/>
    <p:sldLayoutId id="2147485142" r:id="rId41"/>
    <p:sldLayoutId id="2147485274" r:id="rId42"/>
    <p:sldLayoutId id="2147485275" r:id="rId43"/>
    <p:sldLayoutId id="2147485276" r:id="rId44"/>
    <p:sldLayoutId id="2147484671" r:id="rId45"/>
    <p:sldLayoutId id="2147484673" r:id="rId46"/>
    <p:sldLayoutId id="2147484299" r:id="rId47"/>
    <p:sldLayoutId id="2147484263" r:id="rId48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 userDrawn="1">
          <p15:clr>
            <a:srgbClr val="C35EA4"/>
          </p15:clr>
        </p15:guide>
        <p15:guide id="17" pos="7313" userDrawn="1">
          <p15:clr>
            <a:srgbClr val="C35EA4"/>
          </p15:clr>
        </p15:guide>
        <p15:guide id="25" orient="horz" pos="369" userDrawn="1">
          <p15:clr>
            <a:srgbClr val="C35EA4"/>
          </p15:clr>
        </p15:guide>
        <p15:guide id="26" orient="horz" pos="3949" userDrawn="1">
          <p15:clr>
            <a:srgbClr val="C35EA4"/>
          </p15:clr>
        </p15:guide>
        <p15:guide id="27" orient="horz" pos="184" userDrawn="1">
          <p15:clr>
            <a:srgbClr val="A4A3A4"/>
          </p15:clr>
        </p15:guide>
        <p15:guide id="28" pos="185" userDrawn="1">
          <p15:clr>
            <a:srgbClr val="A4A3A4"/>
          </p15:clr>
        </p15:guide>
        <p15:guide id="29" orient="horz" pos="4135" userDrawn="1">
          <p15:clr>
            <a:srgbClr val="A4A3A4"/>
          </p15:clr>
        </p15:guide>
        <p15:guide id="30" pos="7495" userDrawn="1">
          <p15:clr>
            <a:srgbClr val="A4A3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988257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5298" r:id="rId1"/>
    <p:sldLayoutId id="2147485283" r:id="rId2"/>
    <p:sldLayoutId id="2147485224" r:id="rId3"/>
    <p:sldLayoutId id="2147485225" r:id="rId4"/>
    <p:sldLayoutId id="2147485226" r:id="rId5"/>
    <p:sldLayoutId id="2147485227" r:id="rId6"/>
    <p:sldLayoutId id="2147485228" r:id="rId7"/>
    <p:sldLayoutId id="2147485229" r:id="rId8"/>
    <p:sldLayoutId id="2147485230" r:id="rId9"/>
    <p:sldLayoutId id="2147485231" r:id="rId10"/>
    <p:sldLayoutId id="2147485232" r:id="rId11"/>
    <p:sldLayoutId id="2147485233" r:id="rId12"/>
    <p:sldLayoutId id="2147485234" r:id="rId13"/>
    <p:sldLayoutId id="2147485235" r:id="rId14"/>
    <p:sldLayoutId id="2147485236" r:id="rId15"/>
    <p:sldLayoutId id="2147485238" r:id="rId16"/>
    <p:sldLayoutId id="2147485240" r:id="rId17"/>
    <p:sldLayoutId id="2147485241" r:id="rId18"/>
    <p:sldLayoutId id="2147485242" r:id="rId19"/>
    <p:sldLayoutId id="2147485243" r:id="rId20"/>
    <p:sldLayoutId id="2147485244" r:id="rId21"/>
    <p:sldLayoutId id="2147485245" r:id="rId22"/>
    <p:sldLayoutId id="2147485246" r:id="rId23"/>
    <p:sldLayoutId id="2147485247" r:id="rId24"/>
    <p:sldLayoutId id="2147485248" r:id="rId25"/>
    <p:sldLayoutId id="2147485249" r:id="rId26"/>
    <p:sldLayoutId id="2147485250" r:id="rId27"/>
    <p:sldLayoutId id="2147485251" r:id="rId28"/>
    <p:sldLayoutId id="2147485252" r:id="rId29"/>
    <p:sldLayoutId id="2147485253" r:id="rId30"/>
    <p:sldLayoutId id="2147485254" r:id="rId31"/>
    <p:sldLayoutId id="2147485255" r:id="rId32"/>
    <p:sldLayoutId id="2147485256" r:id="rId33"/>
    <p:sldLayoutId id="2147485257" r:id="rId34"/>
    <p:sldLayoutId id="2147485294" r:id="rId35"/>
    <p:sldLayoutId id="2147485258" r:id="rId36"/>
    <p:sldLayoutId id="2147485259" r:id="rId37"/>
    <p:sldLayoutId id="2147485260" r:id="rId38"/>
    <p:sldLayoutId id="2147485261" r:id="rId39"/>
    <p:sldLayoutId id="2147485262" r:id="rId40"/>
    <p:sldLayoutId id="2147485263" r:id="rId41"/>
    <p:sldLayoutId id="2147485284" r:id="rId42"/>
    <p:sldLayoutId id="2147485285" r:id="rId43"/>
    <p:sldLayoutId id="2147485286" r:id="rId44"/>
    <p:sldLayoutId id="2147485268" r:id="rId45"/>
    <p:sldLayoutId id="2147485293" r:id="rId46"/>
    <p:sldLayoutId id="2147485270" r:id="rId47"/>
    <p:sldLayoutId id="2147485271" r:id="rId48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 userDrawn="1">
          <p15:clr>
            <a:srgbClr val="C35EA4"/>
          </p15:clr>
        </p15:guide>
        <p15:guide id="17" pos="7313" userDrawn="1">
          <p15:clr>
            <a:srgbClr val="C35EA4"/>
          </p15:clr>
        </p15:guide>
        <p15:guide id="25" orient="horz" pos="369" userDrawn="1">
          <p15:clr>
            <a:srgbClr val="C35EA4"/>
          </p15:clr>
        </p15:guide>
        <p15:guide id="26" orient="horz" pos="3949" userDrawn="1">
          <p15:clr>
            <a:srgbClr val="C35EA4"/>
          </p15:clr>
        </p15:guide>
        <p15:guide id="27" orient="horz" pos="184" userDrawn="1">
          <p15:clr>
            <a:srgbClr val="A4A3A4"/>
          </p15:clr>
        </p15:guide>
        <p15:guide id="28" pos="185" userDrawn="1">
          <p15:clr>
            <a:srgbClr val="A4A3A4"/>
          </p15:clr>
        </p15:guide>
        <p15:guide id="29" orient="horz" pos="4135" userDrawn="1">
          <p15:clr>
            <a:srgbClr val="A4A3A4"/>
          </p15:clr>
        </p15:guide>
        <p15:guide id="30" pos="7495" userDrawn="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9ED37020-9919-4402-B4C3-ADBF1B0EADE3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/>
              <a:t>Microsoft Build</a:t>
            </a:r>
          </a:p>
        </p:txBody>
      </p:sp>
    </p:spTree>
    <p:extLst>
      <p:ext uri="{BB962C8B-B14F-4D97-AF65-F5344CB8AC3E}">
        <p14:creationId xmlns:p14="http://schemas.microsoft.com/office/powerpoint/2010/main" val="77074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84200" y="2045765"/>
            <a:ext cx="4347029" cy="2215991"/>
          </a:xfrm>
        </p:spPr>
        <p:txBody>
          <a:bodyPr/>
          <a:lstStyle/>
          <a:p>
            <a:r>
              <a:rPr lang="en-US" b="1" i="0" dirty="0">
                <a:solidFill>
                  <a:schemeClr val="accent1"/>
                </a:solidFill>
                <a:effectLst/>
                <a:latin typeface="Segoe UI" panose="020B0502040204020203" pitchFamily="34" charset="0"/>
              </a:rPr>
              <a:t>Build your own resume website and stand out to recruiters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584200" y="5155090"/>
            <a:ext cx="9144000" cy="677108"/>
          </a:xfrm>
        </p:spPr>
        <p:txBody>
          <a:bodyPr/>
          <a:lstStyle/>
          <a:p>
            <a:r>
              <a:rPr lang="en-US" dirty="0"/>
              <a:t>Jen Looper, Principal Cloud Developer Advocate</a:t>
            </a:r>
          </a:p>
          <a:p>
            <a:r>
              <a:rPr lang="en-US" dirty="0"/>
              <a:t>Kristin </a:t>
            </a:r>
            <a:r>
              <a:rPr lang="en-US" dirty="0" err="1"/>
              <a:t>Straube</a:t>
            </a:r>
            <a:r>
              <a:rPr lang="en-US" dirty="0"/>
              <a:t>, University Recruiter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B377D6F2-C5C4-B3D5-EB88-6E75697BBF37}"/>
              </a:ext>
            </a:extLst>
          </p:cNvPr>
          <p:cNvSpPr/>
          <p:nvPr/>
        </p:nvSpPr>
        <p:spPr bwMode="auto">
          <a:xfrm>
            <a:off x="5068956" y="2017643"/>
            <a:ext cx="2822713" cy="2822713"/>
          </a:xfrm>
          <a:prstGeom prst="ellipse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A1073F5-5E98-516E-AAC5-B3B19D34A101}"/>
              </a:ext>
            </a:extLst>
          </p:cNvPr>
          <p:cNvSpPr/>
          <p:nvPr/>
        </p:nvSpPr>
        <p:spPr bwMode="auto">
          <a:xfrm>
            <a:off x="8316843" y="2017642"/>
            <a:ext cx="2822713" cy="2822713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9384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72B7EA-9EF0-7B10-9903-DB80166B4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get started!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3B6302-B174-2A2A-2327-8431F2799F1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4199" y="3962400"/>
            <a:ext cx="10290629" cy="1524000"/>
          </a:xfrm>
        </p:spPr>
        <p:txBody>
          <a:bodyPr/>
          <a:lstStyle/>
          <a:p>
            <a:pPr marL="457200" indent="-457200">
              <a:buAutoNum type="arabicPeriod"/>
            </a:pPr>
            <a:r>
              <a:rPr lang="en-US" sz="2400" dirty="0"/>
              <a:t>Create a GitHub account and login</a:t>
            </a:r>
          </a:p>
          <a:p>
            <a:pPr marL="457200" indent="-457200">
              <a:buAutoNum type="arabicPeriod"/>
            </a:pPr>
            <a:r>
              <a:rPr lang="en-US" sz="2400" dirty="0"/>
              <a:t>Go to https://</a:t>
            </a:r>
            <a:r>
              <a:rPr lang="en-US" sz="2400" dirty="0" err="1"/>
              <a:t>aka.ms</a:t>
            </a:r>
            <a:r>
              <a:rPr lang="en-US" sz="2400" dirty="0"/>
              <a:t>/build-22-resume-workshop to follow along!</a:t>
            </a:r>
          </a:p>
        </p:txBody>
      </p:sp>
    </p:spTree>
    <p:extLst>
      <p:ext uri="{BB962C8B-B14F-4D97-AF65-F5344CB8AC3E}">
        <p14:creationId xmlns:p14="http://schemas.microsoft.com/office/powerpoint/2010/main" val="2087931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EF5D79-0EAC-E04F-77A5-5637AFA37D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37" y="-1552685"/>
            <a:ext cx="4158362" cy="2535236"/>
          </a:xfrm>
        </p:spPr>
        <p:txBody>
          <a:bodyPr/>
          <a:lstStyle/>
          <a:p>
            <a:r>
              <a:rPr lang="en-US" dirty="0"/>
              <a:t>Learn more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CF56A2-23F2-3495-9F12-C7635E8C763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199" y="1644299"/>
            <a:ext cx="4162425" cy="369332"/>
          </a:xfrm>
        </p:spPr>
        <p:txBody>
          <a:bodyPr/>
          <a:lstStyle/>
          <a:p>
            <a:r>
              <a:rPr lang="en-US" sz="2400" dirty="0"/>
              <a:t>https://</a:t>
            </a:r>
            <a:r>
              <a:rPr lang="en-US" sz="2400" dirty="0" err="1"/>
              <a:t>aka.ms</a:t>
            </a:r>
            <a:r>
              <a:rPr lang="en-US" sz="2400" dirty="0"/>
              <a:t>/</a:t>
            </a:r>
            <a:r>
              <a:rPr lang="en-US" sz="2400" dirty="0" err="1"/>
              <a:t>webdev</a:t>
            </a:r>
            <a:endParaRPr lang="en-US" sz="24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1609BB-8F52-E00E-165D-A07B33074BF6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42937" y="1112460"/>
            <a:ext cx="6414702" cy="677863"/>
          </a:xfrm>
        </p:spPr>
        <p:txBody>
          <a:bodyPr/>
          <a:lstStyle/>
          <a:p>
            <a:r>
              <a:rPr lang="en-US" dirty="0"/>
              <a:t>Introduction to JavaScript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0203A04-8789-99EE-4133-56ABC6AFDD7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42937" y="2455182"/>
            <a:ext cx="4920439" cy="401174"/>
          </a:xfrm>
        </p:spPr>
        <p:txBody>
          <a:bodyPr/>
          <a:lstStyle/>
          <a:p>
            <a:r>
              <a:rPr lang="en-US" dirty="0"/>
              <a:t>Landing an Internship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50C64AC-5FE9-37A2-5D14-C9E581FDC7A4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584199" y="3069396"/>
            <a:ext cx="4679177" cy="369332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https://</a:t>
            </a:r>
            <a:r>
              <a:rPr lang="en-US" sz="2400" dirty="0" err="1"/>
              <a:t>aka.ms</a:t>
            </a:r>
            <a:r>
              <a:rPr lang="en-US" sz="2400" dirty="0"/>
              <a:t>/tech-intern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CBCA7EE-3A6E-F144-5288-085A10AEB456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42937" y="3829450"/>
            <a:ext cx="5276298" cy="246063"/>
          </a:xfrm>
        </p:spPr>
        <p:txBody>
          <a:bodyPr/>
          <a:lstStyle/>
          <a:p>
            <a:r>
              <a:rPr lang="en-US" dirty="0"/>
              <a:t>Microsoft Student Ambassador Program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18FBD31-1574-DF45-DDCD-B7F04FC63AC4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584199" y="4862223"/>
            <a:ext cx="5276297" cy="738664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https://</a:t>
            </a:r>
            <a:r>
              <a:rPr lang="en-US" sz="2400" dirty="0" err="1"/>
              <a:t>aka.ms</a:t>
            </a:r>
            <a:r>
              <a:rPr lang="en-US" sz="2400" dirty="0"/>
              <a:t>/</a:t>
            </a:r>
            <a:r>
              <a:rPr lang="en-US" sz="2400" dirty="0" err="1"/>
              <a:t>studentambassadors</a:t>
            </a:r>
            <a:endParaRPr lang="en-US" sz="2400" dirty="0"/>
          </a:p>
        </p:txBody>
      </p:sp>
      <p:pic>
        <p:nvPicPr>
          <p:cNvPr id="10" name="Picture 9" descr="People in a video call">
            <a:extLst>
              <a:ext uri="{FF2B5EF4-FFF2-40B4-BE49-F238E27FC236}">
                <a16:creationId xmlns:a16="http://schemas.microsoft.com/office/drawing/2014/main" id="{7FAEF7DC-9386-17E3-947A-1B78841CA9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1504" y="0"/>
            <a:ext cx="10939347" cy="729289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0A04279-63B8-D371-7EBB-725F0F92D12D}"/>
              </a:ext>
            </a:extLst>
          </p:cNvPr>
          <p:cNvSpPr txBox="1"/>
          <p:nvPr/>
        </p:nvSpPr>
        <p:spPr>
          <a:xfrm>
            <a:off x="524896" y="6133559"/>
            <a:ext cx="86403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i="0" dirty="0">
                <a:effectLst/>
              </a:rPr>
              <a:t>https://</a:t>
            </a:r>
            <a:r>
              <a:rPr lang="en-US" sz="2400" b="0" i="0" dirty="0" err="1">
                <a:effectLst/>
              </a:rPr>
              <a:t>www.microsoft.com</a:t>
            </a:r>
            <a:r>
              <a:rPr lang="en-US" sz="2400" b="0" i="0" dirty="0">
                <a:effectLst/>
              </a:rPr>
              <a:t>/university</a:t>
            </a:r>
            <a:endParaRPr lang="en-US" sz="2400" dirty="0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BE349305-B681-CA05-2292-14F96D86759D}"/>
              </a:ext>
            </a:extLst>
          </p:cNvPr>
          <p:cNvSpPr txBox="1">
            <a:spLocks/>
          </p:cNvSpPr>
          <p:nvPr/>
        </p:nvSpPr>
        <p:spPr>
          <a:xfrm>
            <a:off x="426472" y="5477855"/>
            <a:ext cx="5276298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University Careers at Microsoft</a:t>
            </a:r>
          </a:p>
        </p:txBody>
      </p:sp>
    </p:spTree>
    <p:extLst>
      <p:ext uri="{BB962C8B-B14F-4D97-AF65-F5344CB8AC3E}">
        <p14:creationId xmlns:p14="http://schemas.microsoft.com/office/powerpoint/2010/main" val="3156297705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Microsoft Build 16/9 White Template">
  <a:themeElements>
    <a:clrScheme name="Custom 15">
      <a:dk1>
        <a:srgbClr val="000000"/>
      </a:dk1>
      <a:lt1>
        <a:srgbClr val="FFFFFF"/>
      </a:lt1>
      <a:dk2>
        <a:srgbClr val="243A5E"/>
      </a:dk2>
      <a:lt2>
        <a:srgbClr val="E6E6E6"/>
      </a:lt2>
      <a:accent1>
        <a:srgbClr val="0078D4"/>
      </a:accent1>
      <a:accent2>
        <a:srgbClr val="243A5E"/>
      </a:accent2>
      <a:accent3>
        <a:srgbClr val="C73ECC"/>
      </a:accent3>
      <a:accent4>
        <a:srgbClr val="CD98CF"/>
      </a:accent4>
      <a:accent5>
        <a:srgbClr val="FFA38B"/>
      </a:accent5>
      <a:accent6>
        <a:srgbClr val="B1B3B3"/>
      </a:accent6>
      <a:hlink>
        <a:srgbClr val="0078D4"/>
      </a:hlink>
      <a:folHlink>
        <a:srgbClr val="0078D4"/>
      </a:folHlink>
    </a:clrScheme>
    <a:fontScheme name="Microsoft 2019 Brand Templates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rgbClr val="FFFFFF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  <a:extLst>
    <a:ext uri="{05A4C25C-085E-4340-85A3-A5531E510DB2}">
      <thm15:themeFamily xmlns:thm15="http://schemas.microsoft.com/office/thememl/2012/main" name="Presentation6" id="{5AB83E4D-DAFD-475F-94BE-3C874EE6796C}" vid="{EF52822A-F92D-4612-B336-94EE81DEA042}"/>
    </a:ext>
  </a:extLst>
</a:theme>
</file>

<file path=ppt/theme/theme2.xml><?xml version="1.0" encoding="utf-8"?>
<a:theme xmlns:a="http://schemas.openxmlformats.org/drawingml/2006/main" name="Microsoft Build 16/9 Black Template">
  <a:themeElements>
    <a:clrScheme name="Custom 18">
      <a:dk1>
        <a:srgbClr val="000000"/>
      </a:dk1>
      <a:lt1>
        <a:srgbClr val="FFFFFF"/>
      </a:lt1>
      <a:dk2>
        <a:srgbClr val="243A5E"/>
      </a:dk2>
      <a:lt2>
        <a:srgbClr val="E6E6E6"/>
      </a:lt2>
      <a:accent1>
        <a:srgbClr val="8DC8E8"/>
      </a:accent1>
      <a:accent2>
        <a:srgbClr val="0078D4"/>
      </a:accent2>
      <a:accent3>
        <a:srgbClr val="C73ECC"/>
      </a:accent3>
      <a:accent4>
        <a:srgbClr val="CD98CF"/>
      </a:accent4>
      <a:accent5>
        <a:srgbClr val="FFA38B"/>
      </a:accent5>
      <a:accent6>
        <a:srgbClr val="B1B3B3"/>
      </a:accent6>
      <a:hlink>
        <a:srgbClr val="89DCD2"/>
      </a:hlink>
      <a:folHlink>
        <a:srgbClr val="89DCD2"/>
      </a:folHlink>
    </a:clrScheme>
    <a:fontScheme name="Microsoft 2019 Brand Templates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rgbClr val="000000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  <a:extLst>
    <a:ext uri="{05A4C25C-085E-4340-85A3-A5531E510DB2}">
      <thm15:themeFamily xmlns:thm15="http://schemas.microsoft.com/office/thememl/2012/main" name="Presentation6" id="{5AB83E4D-DAFD-475F-94BE-3C874EE6796C}" vid="{5F9AE2FE-A299-4505-A865-91C0AC0935A6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9F31BA3C09C5B48B5E96DBCCCAC93A4" ma:contentTypeVersion="9" ma:contentTypeDescription="Create a new document." ma:contentTypeScope="" ma:versionID="eaa555807cce2299a4996d0d442c5689">
  <xsd:schema xmlns:xsd="http://www.w3.org/2001/XMLSchema" xmlns:xs="http://www.w3.org/2001/XMLSchema" xmlns:p="http://schemas.microsoft.com/office/2006/metadata/properties" xmlns:ns2="2bc06c60-2e8b-4e11-8a86-2f467c412dff" xmlns:ns3="5e86576d-9e36-471e-a64d-bbf65a78b2ef" targetNamespace="http://schemas.microsoft.com/office/2006/metadata/properties" ma:root="true" ma:fieldsID="cfe120dacd0bb7d970b0035f51401ff4" ns2:_="" ns3:_="">
    <xsd:import namespace="2bc06c60-2e8b-4e11-8a86-2f467c412dff"/>
    <xsd:import namespace="5e86576d-9e36-471e-a64d-bbf65a78b2e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organScriptEdi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bc06c60-2e8b-4e11-8a86-2f467c412df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Length (seconds)" ma:internalName="MediaLengthInSeconds" ma:readOnly="true">
      <xsd:simpleType>
        <xsd:restriction base="dms:Unknown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organScriptEdits" ma:index="16" nillable="true" ma:displayName="Morgan Script Edits" ma:format="Dropdown" ma:internalName="MorganScriptEdits">
      <xsd:simpleType>
        <xsd:restriction base="dms:Text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e86576d-9e36-471e-a64d-bbf65a78b2ef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organScriptEdits xmlns="2bc06c60-2e8b-4e11-8a86-2f467c412dff" xsi:nil="true"/>
    <SharedWithUsers xmlns="5e86576d-9e36-471e-a64d-bbf65a78b2ef">
      <UserInfo>
        <DisplayName>Build 21': Student Zone Contributors Members</DisplayName>
        <AccountId>7</AccountId>
        <AccountType/>
      </UserInfo>
    </SharedWithUsers>
  </documentManagement>
</p:properties>
</file>

<file path=customXml/itemProps1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701B648-4E23-41F6-9802-AC55F1CAEE1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bc06c60-2e8b-4e11-8a86-2f467c412dff"/>
    <ds:schemaRef ds:uri="5e86576d-9e36-471e-a64d-bbf65a78b2e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990F116-B58F-4255-B05B-DA3808E0E5C6}">
  <ds:schemaRefs>
    <ds:schemaRef ds:uri="b416bea1-a06a-460b-8e5c-2e71689c1f2e"/>
    <ds:schemaRef ds:uri="http://purl.org/dc/elements/1.1/"/>
    <ds:schemaRef ds:uri="http://schemas.microsoft.com/office/2006/documentManagement/types"/>
    <ds:schemaRef ds:uri="http://schemas.openxmlformats.org/package/2006/metadata/core-properties"/>
    <ds:schemaRef ds:uri="http://www.w3.org/XML/1998/namespace"/>
    <ds:schemaRef ds:uri="http://schemas.microsoft.com/office/infopath/2007/PartnerControls"/>
    <ds:schemaRef ds:uri="2337f22f-9cf0-439f-b73d-6154977ea1f6"/>
    <ds:schemaRef ds:uri="http://schemas.microsoft.com/office/2006/metadata/properties"/>
    <ds:schemaRef ds:uri="http://purl.org/dc/dcmitype/"/>
    <ds:schemaRef ds:uri="http://purl.org/dc/terms/"/>
    <ds:schemaRef ds:uri="2bc06c60-2e8b-4e11-8a86-2f467c412dff"/>
    <ds:schemaRef ds:uri="5e86576d-9e36-471e-a64d-bbf65a78b2ef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9 White Template</Template>
  <TotalTime>164</TotalTime>
  <Words>122</Words>
  <Application>Microsoft Macintosh PowerPoint</Application>
  <PresentationFormat>Widescreen</PresentationFormat>
  <Paragraphs>19</Paragraphs>
  <Slides>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</vt:i4>
      </vt:variant>
    </vt:vector>
  </HeadingPairs>
  <TitlesOfParts>
    <vt:vector size="11" baseType="lpstr">
      <vt:lpstr>Arial</vt:lpstr>
      <vt:lpstr>Consolas</vt:lpstr>
      <vt:lpstr>Segoe UI</vt:lpstr>
      <vt:lpstr>Segoe UI Semibold</vt:lpstr>
      <vt:lpstr>Wingdings</vt:lpstr>
      <vt:lpstr>Microsoft Build 16/9 White Template</vt:lpstr>
      <vt:lpstr>Microsoft Build 16/9 Black Template</vt:lpstr>
      <vt:lpstr>Microsoft Build</vt:lpstr>
      <vt:lpstr>Build your own resume website and stand out to recruiters</vt:lpstr>
      <vt:lpstr>Let’s get started!</vt:lpstr>
      <vt:lpstr>Learn more</vt:lpstr>
    </vt:vector>
  </TitlesOfParts>
  <Manager>&lt;Comms manager name here&gt;</Manager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Microsoft Build</dc:title>
  <dc:subject>Microsoft Build</dc:subject>
  <dc:creator>Jen Looper</dc:creator>
  <cp:keywords>Microsoft Build</cp:keywords>
  <dc:description/>
  <cp:lastModifiedBy>Jen Looper</cp:lastModifiedBy>
  <cp:revision>10</cp:revision>
  <dcterms:created xsi:type="dcterms:W3CDTF">2022-04-30T17:25:53Z</dcterms:created>
  <dcterms:modified xsi:type="dcterms:W3CDTF">2022-05-06T19:35:39Z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0x01010039F31BA3C09C5B48B5E96DBCCCAC93A4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MSIP_Label_f42aa342-8706-4288-bd11-ebb85995028c_Enabled">
    <vt:lpwstr>True</vt:lpwstr>
  </property>
  <property fmtid="{D5CDD505-2E9C-101B-9397-08002B2CF9AE}" pid="12" name="MSIP_Label_f42aa342-8706-4288-bd11-ebb85995028c_SiteId">
    <vt:lpwstr>72f988bf-86f1-41af-91ab-2d7cd011db47</vt:lpwstr>
  </property>
  <property fmtid="{D5CDD505-2E9C-101B-9397-08002B2CF9AE}" pid="13" name="MSIP_Label_f42aa342-8706-4288-bd11-ebb85995028c_Ref">
    <vt:lpwstr>https://api.informationprotection.azure.com/api/72f988bf-86f1-41af-91ab-2d7cd011db47</vt:lpwstr>
  </property>
  <property fmtid="{D5CDD505-2E9C-101B-9397-08002B2CF9AE}" pid="14" name="MSIP_Label_f42aa342-8706-4288-bd11-ebb85995028c_SetDate">
    <vt:lpwstr>2017-08-29T14:27:20.8568347-07:00</vt:lpwstr>
  </property>
  <property fmtid="{D5CDD505-2E9C-101B-9397-08002B2CF9AE}" pid="15" name="MSIP_Label_f42aa342-8706-4288-bd11-ebb85995028c_Name">
    <vt:lpwstr>General</vt:lpwstr>
  </property>
  <property fmtid="{D5CDD505-2E9C-101B-9397-08002B2CF9AE}" pid="16" name="MSIP_Label_f42aa342-8706-4288-bd11-ebb85995028c_Extended_MSFT_Method">
    <vt:lpwstr>Automatic</vt:lpwstr>
  </property>
  <property fmtid="{D5CDD505-2E9C-101B-9397-08002B2CF9AE}" pid="17" name="Sensitivity">
    <vt:lpwstr>General</vt:lpwstr>
  </property>
</Properties>
</file>